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7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57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02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5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747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34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71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98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11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56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699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BABBB-2EC1-4FA3-8D60-2F49F41E057D}" type="datetimeFigureOut">
              <a:rPr lang="en-GB" smtClean="0"/>
              <a:t>25/11/2013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AF6D1-B688-4372-A177-993EA613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24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iki.opf-labs.org/download/attachments/33980469/hackath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69" y="188640"/>
            <a:ext cx="17621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1874703"/>
            <a:ext cx="516340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SPRUCE MASHUPS</a:t>
            </a:r>
          </a:p>
          <a:p>
            <a:r>
              <a:rPr lang="en-GB" sz="2400" dirty="0" smtClean="0"/>
              <a:t>Developers and Collection Owners</a:t>
            </a:r>
          </a:p>
          <a:p>
            <a:r>
              <a:rPr lang="en-GB" sz="2400" dirty="0" smtClean="0"/>
              <a:t>(Almost) no agenda</a:t>
            </a:r>
          </a:p>
          <a:p>
            <a:r>
              <a:rPr lang="en-GB" sz="2400" dirty="0" smtClean="0"/>
              <a:t>Relatively small numbers of participants</a:t>
            </a:r>
          </a:p>
          <a:p>
            <a:r>
              <a:rPr lang="en-GB" sz="2400" dirty="0" smtClean="0"/>
              <a:t>Informal programme</a:t>
            </a:r>
          </a:p>
          <a:p>
            <a:r>
              <a:rPr lang="en-GB" sz="2400" dirty="0" smtClean="0"/>
              <a:t>Lots of documentation</a:t>
            </a:r>
          </a:p>
          <a:p>
            <a:endParaRPr lang="en-GB" sz="2400" dirty="0"/>
          </a:p>
          <a:p>
            <a:r>
              <a:rPr lang="en-GB" sz="2400" dirty="0" smtClean="0"/>
              <a:t>Best project prize</a:t>
            </a:r>
          </a:p>
          <a:p>
            <a:r>
              <a:rPr lang="en-GB" sz="2400" dirty="0" smtClean="0"/>
              <a:t>Awards afterwards 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82" y="0"/>
            <a:ext cx="3148618" cy="6926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9000" y="6342531"/>
            <a:ext cx="1765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@</a:t>
            </a:r>
            <a:r>
              <a:rPr lang="en-GB" dirty="0" err="1" smtClean="0"/>
              <a:t>williamkilbride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14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iki.opf-labs.org/download/attachments/33980469/hackath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69" y="188640"/>
            <a:ext cx="17621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1874703"/>
            <a:ext cx="433387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SPRUCE MASHUPS</a:t>
            </a:r>
          </a:p>
          <a:p>
            <a:r>
              <a:rPr lang="en-GB" sz="2400" dirty="0" smtClean="0"/>
              <a:t>Glasgow (April)</a:t>
            </a:r>
          </a:p>
          <a:p>
            <a:r>
              <a:rPr lang="en-GB" sz="2400" dirty="0" smtClean="0"/>
              <a:t>Leeds / Characterisation  (March)</a:t>
            </a:r>
          </a:p>
          <a:p>
            <a:r>
              <a:rPr lang="en-GB" sz="2400" i="1" dirty="0" smtClean="0"/>
              <a:t>Leeds (April)</a:t>
            </a:r>
          </a:p>
          <a:p>
            <a:r>
              <a:rPr lang="en-GB" sz="2400" dirty="0" smtClean="0"/>
              <a:t>London (July)</a:t>
            </a:r>
          </a:p>
          <a:p>
            <a:r>
              <a:rPr lang="en-GB" sz="2400" dirty="0" smtClean="0"/>
              <a:t>London (September)</a:t>
            </a:r>
          </a:p>
          <a:p>
            <a:endParaRPr lang="en-GB" sz="2400" dirty="0" smtClean="0"/>
          </a:p>
          <a:p>
            <a:r>
              <a:rPr lang="en-GB" sz="2400" dirty="0" smtClean="0"/>
              <a:t>+ Manchester / Sprint (August)</a:t>
            </a:r>
          </a:p>
        </p:txBody>
      </p:sp>
    </p:spTree>
    <p:extLst>
      <p:ext uri="{BB962C8B-B14F-4D97-AF65-F5344CB8AC3E}">
        <p14:creationId xmlns:p14="http://schemas.microsoft.com/office/powerpoint/2010/main" val="43421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iki.opf-labs.org/download/attachments/33980469/hackath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69" y="188640"/>
            <a:ext cx="17621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1874703"/>
            <a:ext cx="404373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SPRUCE MASHUPS</a:t>
            </a:r>
          </a:p>
          <a:p>
            <a:r>
              <a:rPr lang="en-GB" sz="2400" dirty="0" smtClean="0"/>
              <a:t>Lessons learned 1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the tools (90)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</a:t>
            </a:r>
            <a:r>
              <a:rPr lang="en-GB" sz="2400" dirty="0" smtClean="0"/>
              <a:t>he issues (150)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</a:t>
            </a:r>
            <a:r>
              <a:rPr lang="en-GB" sz="2400" dirty="0" smtClean="0"/>
              <a:t>he data sets (90)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</a:t>
            </a:r>
            <a:r>
              <a:rPr lang="en-GB" sz="2400" dirty="0" smtClean="0"/>
              <a:t>he community (100x70x12)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</a:t>
            </a:r>
            <a:r>
              <a:rPr lang="en-GB" sz="2400" dirty="0" smtClean="0"/>
              <a:t>he wider community …</a:t>
            </a:r>
          </a:p>
        </p:txBody>
      </p:sp>
    </p:spTree>
    <p:extLst>
      <p:ext uri="{BB962C8B-B14F-4D97-AF65-F5344CB8AC3E}">
        <p14:creationId xmlns:p14="http://schemas.microsoft.com/office/powerpoint/2010/main" val="384336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iki.opf-labs.org/download/attachments/33980469/hackath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69" y="188640"/>
            <a:ext cx="17621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3768" y="1874703"/>
            <a:ext cx="639534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SPRUCE MASHUPS</a:t>
            </a:r>
          </a:p>
          <a:p>
            <a:r>
              <a:rPr lang="en-GB" sz="2400" dirty="0" smtClean="0"/>
              <a:t>Lessons learned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</a:t>
            </a:r>
            <a:r>
              <a:rPr lang="en-GB" sz="2400" dirty="0" smtClean="0"/>
              <a:t>t works!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</a:t>
            </a:r>
            <a:r>
              <a:rPr lang="en-GB" sz="2400" dirty="0" smtClean="0"/>
              <a:t>apacity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solutions are out there (how would you know!)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Skills: reading, writing and coding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funding places? themes? </a:t>
            </a:r>
            <a:r>
              <a:rPr lang="en-GB" sz="2400" dirty="0" smtClean="0"/>
              <a:t>vendors?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DPC / OPF Annual mash (March 2014 (TBC)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239000" y="6342531"/>
            <a:ext cx="1765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@</a:t>
            </a:r>
            <a:r>
              <a:rPr lang="en-GB" dirty="0" err="1" smtClean="0"/>
              <a:t>williamkilbride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5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SPRUCE MASHUPS: Lessons </a:t>
            </a:r>
            <a:r>
              <a:rPr lang="en-GB" sz="2400" dirty="0"/>
              <a:t>L</a:t>
            </a:r>
            <a:r>
              <a:rPr lang="en-GB" sz="2400" dirty="0" smtClean="0"/>
              <a:t>earned 3 </a:t>
            </a:r>
          </a:p>
          <a:p>
            <a:pPr algn="ctr"/>
            <a:r>
              <a:rPr lang="en-GB" sz="6000" b="1" dirty="0" smtClean="0">
                <a:solidFill>
                  <a:srgbClr val="FF0000"/>
                </a:solidFill>
              </a:rPr>
              <a:t>DIGITAL PRESERVATION IS </a:t>
            </a:r>
          </a:p>
          <a:p>
            <a:pPr algn="ctr"/>
            <a:r>
              <a:rPr lang="en-GB" sz="13800" b="1" dirty="0">
                <a:solidFill>
                  <a:srgbClr val="FF0000"/>
                </a:solidFill>
              </a:rPr>
              <a:t>n</a:t>
            </a:r>
            <a:r>
              <a:rPr lang="en-GB" sz="13800" b="1" dirty="0" smtClean="0">
                <a:solidFill>
                  <a:srgbClr val="FF0000"/>
                </a:solidFill>
              </a:rPr>
              <a:t>ot one big</a:t>
            </a:r>
          </a:p>
          <a:p>
            <a:pPr algn="ctr"/>
            <a:r>
              <a:rPr lang="en-GB" sz="13800" b="1" dirty="0" smtClean="0">
                <a:solidFill>
                  <a:srgbClr val="FF0000"/>
                </a:solidFill>
              </a:rPr>
              <a:t>proble</a:t>
            </a:r>
            <a:r>
              <a:rPr lang="en-GB" sz="13800" b="1" dirty="0">
                <a:solidFill>
                  <a:srgbClr val="FF0000"/>
                </a:solidFill>
              </a:rPr>
              <a:t>m</a:t>
            </a:r>
            <a:endParaRPr lang="en-GB" sz="13800" b="1" dirty="0" smtClean="0">
              <a:solidFill>
                <a:srgbClr val="FF0000"/>
              </a:solidFill>
            </a:endParaRPr>
          </a:p>
          <a:p>
            <a:r>
              <a:rPr lang="en-GB" sz="1200" dirty="0"/>
              <a:t>i</a:t>
            </a:r>
            <a:r>
              <a:rPr lang="en-GB" sz="1200" dirty="0" smtClean="0"/>
              <a:t>t’s lots of small ones; </a:t>
            </a:r>
            <a:r>
              <a:rPr lang="en-GB" sz="1200" dirty="0" smtClean="0"/>
              <a:t>it’s lots of small ones; it’s lots of small ones; it’s lots of small ones; it’s lots of small ones; it’s lots of small ones;  it’s lots of small ones; it’s lots of small ones; it’s lots of small ones; it’s lots of small ones; it’s lots of small ones; it’s lots of small ones; it’s lots of small ones ; it’s lots of small ones; it’s lots of small ones; it’s lots of small ones; it’s lots of small ones; it’s lots of small ones; it’s lots of small ones ; it’s lots of small ones; it’s lots of small ones; it’s lots of small ones; it’s lots of small ones; it’s lots of small ones; it’s lots of small ones ; it’s lots of small ones; it’s lots of small ones; it’s lots of small ones; it’s lots of small ones; it’s lots of small ones; it’s lots of small ones; it’s lots of small ones; it’s lots of small ones; it’s lots of small ones ; it’s lots of small ones; it’s lots of small ones; it’s lots of small ones 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78773" y="6485817"/>
            <a:ext cx="1765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@</a:t>
            </a:r>
            <a:r>
              <a:rPr lang="en-GB" dirty="0" err="1" smtClean="0"/>
              <a:t>williamkilbride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785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373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</dc:creator>
  <cp:lastModifiedBy>William</cp:lastModifiedBy>
  <cp:revision>7</cp:revision>
  <dcterms:created xsi:type="dcterms:W3CDTF">2013-11-25T10:25:35Z</dcterms:created>
  <dcterms:modified xsi:type="dcterms:W3CDTF">2013-11-25T11:32:26Z</dcterms:modified>
</cp:coreProperties>
</file>