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56" r:id="rId5"/>
    <p:sldId id="303" r:id="rId6"/>
    <p:sldId id="279" r:id="rId7"/>
    <p:sldId id="280" r:id="rId8"/>
    <p:sldId id="285" r:id="rId9"/>
    <p:sldId id="307" r:id="rId10"/>
    <p:sldId id="287" r:id="rId11"/>
    <p:sldId id="308" r:id="rId12"/>
    <p:sldId id="309" r:id="rId13"/>
    <p:sldId id="310" r:id="rId14"/>
    <p:sldId id="272" r:id="rId15"/>
    <p:sldId id="311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6F1"/>
    <a:srgbClr val="C5E2EE"/>
    <a:srgbClr val="1D82A4"/>
    <a:srgbClr val="449FBD"/>
    <a:srgbClr val="5FAEC8"/>
    <a:srgbClr val="8DC6DD"/>
    <a:srgbClr val="AFD5E8"/>
    <a:srgbClr val="9DD5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63" autoAdjust="0"/>
    <p:restoredTop sz="94689" autoAdjust="0"/>
  </p:normalViewPr>
  <p:slideViewPr>
    <p:cSldViewPr>
      <p:cViewPr>
        <p:scale>
          <a:sx n="78" d="100"/>
          <a:sy n="78" d="100"/>
        </p:scale>
        <p:origin x="-138" y="-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C6776D-B620-4546-81E2-F2C1E2B6D265}" type="doc">
      <dgm:prSet loTypeId="urn:microsoft.com/office/officeart/2005/8/layout/hList7" loCatId="list" qsTypeId="urn:microsoft.com/office/officeart/2005/8/quickstyle/simple1" qsCatId="simple" csTypeId="urn:microsoft.com/office/officeart/2005/8/colors/accent2_3" csCatId="accent2" phldr="1"/>
      <dgm:spPr/>
    </dgm:pt>
    <dgm:pt modelId="{9687AD35-78BC-422E-A613-9026663C3166}">
      <dgm:prSet phldrT="[Tekst]"/>
      <dgm:spPr/>
      <dgm:t>
        <a:bodyPr/>
        <a:lstStyle/>
        <a:p>
          <a:r>
            <a:rPr lang="da-DK" dirty="0" smtClean="0"/>
            <a:t>Web Content</a:t>
          </a:r>
          <a:endParaRPr lang="da-DK" dirty="0"/>
        </a:p>
      </dgm:t>
    </dgm:pt>
    <dgm:pt modelId="{A91A59AA-847C-4EF1-906E-D661B8F0D5ED}" type="parTrans" cxnId="{97284641-0F88-4042-B26D-C78DE34D81F3}">
      <dgm:prSet/>
      <dgm:spPr/>
      <dgm:t>
        <a:bodyPr/>
        <a:lstStyle/>
        <a:p>
          <a:endParaRPr lang="da-DK"/>
        </a:p>
      </dgm:t>
    </dgm:pt>
    <dgm:pt modelId="{A2208654-E133-4674-B5EA-4148ED2F8280}" type="sibTrans" cxnId="{97284641-0F88-4042-B26D-C78DE34D81F3}">
      <dgm:prSet/>
      <dgm:spPr/>
      <dgm:t>
        <a:bodyPr/>
        <a:lstStyle/>
        <a:p>
          <a:endParaRPr lang="da-DK"/>
        </a:p>
      </dgm:t>
    </dgm:pt>
    <dgm:pt modelId="{D861AD66-6C88-483C-9B07-88CFF76102BC}">
      <dgm:prSet phldrT="[Tekst]"/>
      <dgm:spPr/>
      <dgm:t>
        <a:bodyPr/>
        <a:lstStyle/>
        <a:p>
          <a:r>
            <a:rPr lang="da-DK" dirty="0" smtClean="0"/>
            <a:t>Digital </a:t>
          </a:r>
          <a:r>
            <a:rPr lang="da-DK" dirty="0" err="1" smtClean="0"/>
            <a:t>Repositories</a:t>
          </a:r>
          <a:endParaRPr lang="da-DK" dirty="0"/>
        </a:p>
      </dgm:t>
    </dgm:pt>
    <dgm:pt modelId="{66733701-8FC2-4D9A-9CC0-C63426E7C378}" type="parTrans" cxnId="{1D92C9CD-0062-4ADC-B73B-FBE9F6A60EA7}">
      <dgm:prSet/>
      <dgm:spPr/>
      <dgm:t>
        <a:bodyPr/>
        <a:lstStyle/>
        <a:p>
          <a:endParaRPr lang="da-DK"/>
        </a:p>
      </dgm:t>
    </dgm:pt>
    <dgm:pt modelId="{CE014C2B-5714-4B34-A8F9-B6EF7395B128}" type="sibTrans" cxnId="{1D92C9CD-0062-4ADC-B73B-FBE9F6A60EA7}">
      <dgm:prSet/>
      <dgm:spPr/>
      <dgm:t>
        <a:bodyPr/>
        <a:lstStyle/>
        <a:p>
          <a:endParaRPr lang="da-DK"/>
        </a:p>
      </dgm:t>
    </dgm:pt>
    <dgm:pt modelId="{17AF6D6D-C16A-4077-9B96-FBF7289EA23E}">
      <dgm:prSet phldrT="[Tekst]"/>
      <dgm:spPr/>
      <dgm:t>
        <a:bodyPr/>
        <a:lstStyle/>
        <a:p>
          <a:r>
            <a:rPr lang="da-DK" dirty="0" smtClean="0"/>
            <a:t>Data Centres</a:t>
          </a:r>
          <a:endParaRPr lang="da-DK" dirty="0"/>
        </a:p>
      </dgm:t>
    </dgm:pt>
    <dgm:pt modelId="{96DD84D4-8E1A-40EF-82F2-D34BAB19A626}" type="parTrans" cxnId="{9A60B720-912E-4DEE-B273-E11876D416A4}">
      <dgm:prSet/>
      <dgm:spPr/>
      <dgm:t>
        <a:bodyPr/>
        <a:lstStyle/>
        <a:p>
          <a:endParaRPr lang="da-DK"/>
        </a:p>
      </dgm:t>
    </dgm:pt>
    <dgm:pt modelId="{D6497086-E9E6-4667-AA5A-DB99F6FA90FC}" type="sibTrans" cxnId="{9A60B720-912E-4DEE-B273-E11876D416A4}">
      <dgm:prSet/>
      <dgm:spPr/>
      <dgm:t>
        <a:bodyPr/>
        <a:lstStyle/>
        <a:p>
          <a:endParaRPr lang="da-DK"/>
        </a:p>
      </dgm:t>
    </dgm:pt>
    <dgm:pt modelId="{056DF484-C8F5-48B1-AB75-89854FE4E02F}">
      <dgm:prSet/>
      <dgm:spPr/>
      <dgm:t>
        <a:bodyPr/>
        <a:lstStyle/>
        <a:p>
          <a:r>
            <a:rPr lang="da-DK" dirty="0" smtClean="0"/>
            <a:t>Research Data Sets</a:t>
          </a:r>
          <a:endParaRPr lang="da-DK" dirty="0"/>
        </a:p>
      </dgm:t>
    </dgm:pt>
    <dgm:pt modelId="{0C25D89E-9191-4EE9-A65A-380D03815719}" type="parTrans" cxnId="{66E66854-6555-4134-8E21-905CE82F728B}">
      <dgm:prSet/>
      <dgm:spPr/>
      <dgm:t>
        <a:bodyPr/>
        <a:lstStyle/>
        <a:p>
          <a:endParaRPr lang="da-DK"/>
        </a:p>
      </dgm:t>
    </dgm:pt>
    <dgm:pt modelId="{4BFC84D4-C601-4FA0-BA0B-FCE0C3477682}" type="sibTrans" cxnId="{66E66854-6555-4134-8E21-905CE82F728B}">
      <dgm:prSet/>
      <dgm:spPr/>
      <dgm:t>
        <a:bodyPr/>
        <a:lstStyle/>
        <a:p>
          <a:endParaRPr lang="da-DK"/>
        </a:p>
      </dgm:t>
    </dgm:pt>
    <dgm:pt modelId="{72CC8AA8-54E1-400D-B213-529276B57F7F}" type="pres">
      <dgm:prSet presAssocID="{D9C6776D-B620-4546-81E2-F2C1E2B6D265}" presName="Name0" presStyleCnt="0">
        <dgm:presLayoutVars>
          <dgm:dir/>
          <dgm:resizeHandles val="exact"/>
        </dgm:presLayoutVars>
      </dgm:prSet>
      <dgm:spPr/>
    </dgm:pt>
    <dgm:pt modelId="{1F866901-8BE0-4951-92CA-417F14E6875E}" type="pres">
      <dgm:prSet presAssocID="{D9C6776D-B620-4546-81E2-F2C1E2B6D265}" presName="fgShape" presStyleLbl="fgShp" presStyleIdx="0" presStyleCnt="1"/>
      <dgm:spPr/>
    </dgm:pt>
    <dgm:pt modelId="{D74341C5-CBC5-43AE-868D-4285104CFA45}" type="pres">
      <dgm:prSet presAssocID="{D9C6776D-B620-4546-81E2-F2C1E2B6D265}" presName="linComp" presStyleCnt="0"/>
      <dgm:spPr/>
    </dgm:pt>
    <dgm:pt modelId="{4FE3BAE8-2BD0-44BD-87FB-FFE54E66C3BC}" type="pres">
      <dgm:prSet presAssocID="{9687AD35-78BC-422E-A613-9026663C3166}" presName="compNode" presStyleCnt="0"/>
      <dgm:spPr/>
    </dgm:pt>
    <dgm:pt modelId="{AB8D43B5-558B-4D69-8E2F-30BF4BE3611B}" type="pres">
      <dgm:prSet presAssocID="{9687AD35-78BC-422E-A613-9026663C3166}" presName="bkgdShape" presStyleLbl="node1" presStyleIdx="0" presStyleCnt="4"/>
      <dgm:spPr/>
      <dgm:t>
        <a:bodyPr/>
        <a:lstStyle/>
        <a:p>
          <a:endParaRPr lang="da-DK"/>
        </a:p>
      </dgm:t>
    </dgm:pt>
    <dgm:pt modelId="{D6A9FDF0-F16F-41C6-8EC2-CAE71A1275F6}" type="pres">
      <dgm:prSet presAssocID="{9687AD35-78BC-422E-A613-9026663C3166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782E86A-51B8-4238-803D-6B9D32BD7285}" type="pres">
      <dgm:prSet presAssocID="{9687AD35-78BC-422E-A613-9026663C3166}" presName="invisiNode" presStyleLbl="node1" presStyleIdx="0" presStyleCnt="4"/>
      <dgm:spPr/>
    </dgm:pt>
    <dgm:pt modelId="{05417D46-F4C7-4E7F-B175-FC3D42F64F89}" type="pres">
      <dgm:prSet presAssocID="{9687AD35-78BC-422E-A613-9026663C3166}" presName="imagNode" presStyleLbl="fgImgPlace1" presStyleIdx="0" presStyleCnt="4" custLinFactNeighborY="-15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173" t="7955" r="13173" b="-35955"/>
          </a:stretch>
        </a:blipFill>
      </dgm:spPr>
    </dgm:pt>
    <dgm:pt modelId="{94EED686-E947-42BC-A82B-DE0204E4792A}" type="pres">
      <dgm:prSet presAssocID="{A2208654-E133-4674-B5EA-4148ED2F8280}" presName="sibTrans" presStyleLbl="sibTrans2D1" presStyleIdx="0" presStyleCnt="0"/>
      <dgm:spPr/>
      <dgm:t>
        <a:bodyPr/>
        <a:lstStyle/>
        <a:p>
          <a:endParaRPr lang="da-DK"/>
        </a:p>
      </dgm:t>
    </dgm:pt>
    <dgm:pt modelId="{C6F8DFD6-1546-4C6C-9798-0629E29CC1CE}" type="pres">
      <dgm:prSet presAssocID="{D861AD66-6C88-483C-9B07-88CFF76102BC}" presName="compNode" presStyleCnt="0"/>
      <dgm:spPr/>
    </dgm:pt>
    <dgm:pt modelId="{72B49910-4116-4F6C-8244-BBD444F2D966}" type="pres">
      <dgm:prSet presAssocID="{D861AD66-6C88-483C-9B07-88CFF76102BC}" presName="bkgdShape" presStyleLbl="node1" presStyleIdx="1" presStyleCnt="4"/>
      <dgm:spPr/>
      <dgm:t>
        <a:bodyPr/>
        <a:lstStyle/>
        <a:p>
          <a:endParaRPr lang="da-DK"/>
        </a:p>
      </dgm:t>
    </dgm:pt>
    <dgm:pt modelId="{9A970419-50EE-4E2C-B283-E6B182A73191}" type="pres">
      <dgm:prSet presAssocID="{D861AD66-6C88-483C-9B07-88CFF76102BC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F1F34D-4C13-41A0-8499-F656CD6475E3}" type="pres">
      <dgm:prSet presAssocID="{D861AD66-6C88-483C-9B07-88CFF76102BC}" presName="invisiNode" presStyleLbl="node1" presStyleIdx="1" presStyleCnt="4"/>
      <dgm:spPr/>
    </dgm:pt>
    <dgm:pt modelId="{42466971-F05C-4F0F-A1E2-5EAD7F600C53}" type="pres">
      <dgm:prSet presAssocID="{D861AD66-6C88-483C-9B07-88CFF76102BC}" presName="imagNode" presStyleLbl="fgImgPlace1" presStyleIdx="1" presStyleCnt="4" custScaleY="10099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722CD767-42C6-48D3-B72F-FB6EEF28EFF6}" type="pres">
      <dgm:prSet presAssocID="{CE014C2B-5714-4B34-A8F9-B6EF7395B128}" presName="sibTrans" presStyleLbl="sibTrans2D1" presStyleIdx="0" presStyleCnt="0"/>
      <dgm:spPr/>
      <dgm:t>
        <a:bodyPr/>
        <a:lstStyle/>
        <a:p>
          <a:endParaRPr lang="da-DK"/>
        </a:p>
      </dgm:t>
    </dgm:pt>
    <dgm:pt modelId="{803D6BA2-F110-44F6-AF16-F9A8D0694E8F}" type="pres">
      <dgm:prSet presAssocID="{17AF6D6D-C16A-4077-9B96-FBF7289EA23E}" presName="compNode" presStyleCnt="0"/>
      <dgm:spPr/>
    </dgm:pt>
    <dgm:pt modelId="{C2D8A80F-E182-477D-B8FB-FACD09B77809}" type="pres">
      <dgm:prSet presAssocID="{17AF6D6D-C16A-4077-9B96-FBF7289EA23E}" presName="bkgdShape" presStyleLbl="node1" presStyleIdx="2" presStyleCnt="4"/>
      <dgm:spPr/>
      <dgm:t>
        <a:bodyPr/>
        <a:lstStyle/>
        <a:p>
          <a:endParaRPr lang="da-DK"/>
        </a:p>
      </dgm:t>
    </dgm:pt>
    <dgm:pt modelId="{50B89273-B069-44FE-B20C-19DEFCB24A50}" type="pres">
      <dgm:prSet presAssocID="{17AF6D6D-C16A-4077-9B96-FBF7289EA23E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41C3C1F-C272-480A-8CF7-76EC0EF58BB3}" type="pres">
      <dgm:prSet presAssocID="{17AF6D6D-C16A-4077-9B96-FBF7289EA23E}" presName="invisiNode" presStyleLbl="node1" presStyleIdx="2" presStyleCnt="4"/>
      <dgm:spPr/>
    </dgm:pt>
    <dgm:pt modelId="{755D2B84-39FB-4B54-AEDC-9D393412FE34}" type="pres">
      <dgm:prSet presAssocID="{17AF6D6D-C16A-4077-9B96-FBF7289EA23E}" presName="imagNod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37B0C281-45CC-4435-8798-45CFF40A835C}" type="pres">
      <dgm:prSet presAssocID="{D6497086-E9E6-4667-AA5A-DB99F6FA90FC}" presName="sibTrans" presStyleLbl="sibTrans2D1" presStyleIdx="0" presStyleCnt="0"/>
      <dgm:spPr/>
      <dgm:t>
        <a:bodyPr/>
        <a:lstStyle/>
        <a:p>
          <a:endParaRPr lang="da-DK"/>
        </a:p>
      </dgm:t>
    </dgm:pt>
    <dgm:pt modelId="{56296F23-75C1-4FA0-9F9F-6F2F691D7ABF}" type="pres">
      <dgm:prSet presAssocID="{056DF484-C8F5-48B1-AB75-89854FE4E02F}" presName="compNode" presStyleCnt="0"/>
      <dgm:spPr/>
    </dgm:pt>
    <dgm:pt modelId="{529DE600-FAB8-4709-B48E-4F263519B3AC}" type="pres">
      <dgm:prSet presAssocID="{056DF484-C8F5-48B1-AB75-89854FE4E02F}" presName="bkgdShape" presStyleLbl="node1" presStyleIdx="3" presStyleCnt="4"/>
      <dgm:spPr/>
      <dgm:t>
        <a:bodyPr/>
        <a:lstStyle/>
        <a:p>
          <a:endParaRPr lang="da-DK"/>
        </a:p>
      </dgm:t>
    </dgm:pt>
    <dgm:pt modelId="{DCFE44D9-DCAE-4B06-A780-969DEBD86695}" type="pres">
      <dgm:prSet presAssocID="{056DF484-C8F5-48B1-AB75-89854FE4E02F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5B7E91A-20C5-4DFC-9E48-09843499ED26}" type="pres">
      <dgm:prSet presAssocID="{056DF484-C8F5-48B1-AB75-89854FE4E02F}" presName="invisiNode" presStyleLbl="node1" presStyleIdx="3" presStyleCnt="4"/>
      <dgm:spPr/>
    </dgm:pt>
    <dgm:pt modelId="{15ACBB61-BE45-45D3-9054-2A1B25188EB8}" type="pres">
      <dgm:prSet presAssocID="{056DF484-C8F5-48B1-AB75-89854FE4E02F}" presName="imagNode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</dgm:ptLst>
  <dgm:cxnLst>
    <dgm:cxn modelId="{8A06A21C-1FB3-435F-8839-3EBE7CF5AC4F}" type="presOf" srcId="{056DF484-C8F5-48B1-AB75-89854FE4E02F}" destId="{DCFE44D9-DCAE-4B06-A780-969DEBD86695}" srcOrd="1" destOrd="0" presId="urn:microsoft.com/office/officeart/2005/8/layout/hList7"/>
    <dgm:cxn modelId="{EE99A16F-A80C-43AD-92C0-0BD97612BA40}" type="presOf" srcId="{A2208654-E133-4674-B5EA-4148ED2F8280}" destId="{94EED686-E947-42BC-A82B-DE0204E4792A}" srcOrd="0" destOrd="0" presId="urn:microsoft.com/office/officeart/2005/8/layout/hList7"/>
    <dgm:cxn modelId="{6FF616D1-CFA2-4BEC-B7FB-3C82F26FFEB2}" type="presOf" srcId="{D9C6776D-B620-4546-81E2-F2C1E2B6D265}" destId="{72CC8AA8-54E1-400D-B213-529276B57F7F}" srcOrd="0" destOrd="0" presId="urn:microsoft.com/office/officeart/2005/8/layout/hList7"/>
    <dgm:cxn modelId="{6F71CD22-CE20-48BC-8A24-112403361860}" type="presOf" srcId="{D861AD66-6C88-483C-9B07-88CFF76102BC}" destId="{72B49910-4116-4F6C-8244-BBD444F2D966}" srcOrd="0" destOrd="0" presId="urn:microsoft.com/office/officeart/2005/8/layout/hList7"/>
    <dgm:cxn modelId="{6CB16517-D343-4D38-964D-4C86FB3115D3}" type="presOf" srcId="{D6497086-E9E6-4667-AA5A-DB99F6FA90FC}" destId="{37B0C281-45CC-4435-8798-45CFF40A835C}" srcOrd="0" destOrd="0" presId="urn:microsoft.com/office/officeart/2005/8/layout/hList7"/>
    <dgm:cxn modelId="{CCF67C5B-E4CC-4FE9-9502-607F0C15A7DF}" type="presOf" srcId="{9687AD35-78BC-422E-A613-9026663C3166}" destId="{D6A9FDF0-F16F-41C6-8EC2-CAE71A1275F6}" srcOrd="1" destOrd="0" presId="urn:microsoft.com/office/officeart/2005/8/layout/hList7"/>
    <dgm:cxn modelId="{67E56802-B128-4BAD-86DC-CA2C7C5E7B02}" type="presOf" srcId="{9687AD35-78BC-422E-A613-9026663C3166}" destId="{AB8D43B5-558B-4D69-8E2F-30BF4BE3611B}" srcOrd="0" destOrd="0" presId="urn:microsoft.com/office/officeart/2005/8/layout/hList7"/>
    <dgm:cxn modelId="{445161AE-E24E-408B-9712-BFC0C5275FC7}" type="presOf" srcId="{CE014C2B-5714-4B34-A8F9-B6EF7395B128}" destId="{722CD767-42C6-48D3-B72F-FB6EEF28EFF6}" srcOrd="0" destOrd="0" presId="urn:microsoft.com/office/officeart/2005/8/layout/hList7"/>
    <dgm:cxn modelId="{8EAA0E4B-D97D-4BC4-870C-248F8CE88D60}" type="presOf" srcId="{17AF6D6D-C16A-4077-9B96-FBF7289EA23E}" destId="{C2D8A80F-E182-477D-B8FB-FACD09B77809}" srcOrd="0" destOrd="0" presId="urn:microsoft.com/office/officeart/2005/8/layout/hList7"/>
    <dgm:cxn modelId="{9A60B720-912E-4DEE-B273-E11876D416A4}" srcId="{D9C6776D-B620-4546-81E2-F2C1E2B6D265}" destId="{17AF6D6D-C16A-4077-9B96-FBF7289EA23E}" srcOrd="2" destOrd="0" parTransId="{96DD84D4-8E1A-40EF-82F2-D34BAB19A626}" sibTransId="{D6497086-E9E6-4667-AA5A-DB99F6FA90FC}"/>
    <dgm:cxn modelId="{66E66854-6555-4134-8E21-905CE82F728B}" srcId="{D9C6776D-B620-4546-81E2-F2C1E2B6D265}" destId="{056DF484-C8F5-48B1-AB75-89854FE4E02F}" srcOrd="3" destOrd="0" parTransId="{0C25D89E-9191-4EE9-A65A-380D03815719}" sibTransId="{4BFC84D4-C601-4FA0-BA0B-FCE0C3477682}"/>
    <dgm:cxn modelId="{1D92C9CD-0062-4ADC-B73B-FBE9F6A60EA7}" srcId="{D9C6776D-B620-4546-81E2-F2C1E2B6D265}" destId="{D861AD66-6C88-483C-9B07-88CFF76102BC}" srcOrd="1" destOrd="0" parTransId="{66733701-8FC2-4D9A-9CC0-C63426E7C378}" sibTransId="{CE014C2B-5714-4B34-A8F9-B6EF7395B128}"/>
    <dgm:cxn modelId="{FF89B77E-7BA0-4FC3-9677-F37D964911FA}" type="presOf" srcId="{D861AD66-6C88-483C-9B07-88CFF76102BC}" destId="{9A970419-50EE-4E2C-B283-E6B182A73191}" srcOrd="1" destOrd="0" presId="urn:microsoft.com/office/officeart/2005/8/layout/hList7"/>
    <dgm:cxn modelId="{97284641-0F88-4042-B26D-C78DE34D81F3}" srcId="{D9C6776D-B620-4546-81E2-F2C1E2B6D265}" destId="{9687AD35-78BC-422E-A613-9026663C3166}" srcOrd="0" destOrd="0" parTransId="{A91A59AA-847C-4EF1-906E-D661B8F0D5ED}" sibTransId="{A2208654-E133-4674-B5EA-4148ED2F8280}"/>
    <dgm:cxn modelId="{AF35BE11-BEDB-43CD-96E7-5FBA3B038821}" type="presOf" srcId="{056DF484-C8F5-48B1-AB75-89854FE4E02F}" destId="{529DE600-FAB8-4709-B48E-4F263519B3AC}" srcOrd="0" destOrd="0" presId="urn:microsoft.com/office/officeart/2005/8/layout/hList7"/>
    <dgm:cxn modelId="{D0B76E76-D298-4648-B823-F211F89C99A5}" type="presOf" srcId="{17AF6D6D-C16A-4077-9B96-FBF7289EA23E}" destId="{50B89273-B069-44FE-B20C-19DEFCB24A50}" srcOrd="1" destOrd="0" presId="urn:microsoft.com/office/officeart/2005/8/layout/hList7"/>
    <dgm:cxn modelId="{AF61E270-DCD6-46D6-8DDE-78FBBBAEA498}" type="presParOf" srcId="{72CC8AA8-54E1-400D-B213-529276B57F7F}" destId="{1F866901-8BE0-4951-92CA-417F14E6875E}" srcOrd="0" destOrd="0" presId="urn:microsoft.com/office/officeart/2005/8/layout/hList7"/>
    <dgm:cxn modelId="{E3E88AA3-B7DB-4924-83F9-8A4054A4DB53}" type="presParOf" srcId="{72CC8AA8-54E1-400D-B213-529276B57F7F}" destId="{D74341C5-CBC5-43AE-868D-4285104CFA45}" srcOrd="1" destOrd="0" presId="urn:microsoft.com/office/officeart/2005/8/layout/hList7"/>
    <dgm:cxn modelId="{891C1B0D-EA19-4340-B325-6AD745F47FB8}" type="presParOf" srcId="{D74341C5-CBC5-43AE-868D-4285104CFA45}" destId="{4FE3BAE8-2BD0-44BD-87FB-FFE54E66C3BC}" srcOrd="0" destOrd="0" presId="urn:microsoft.com/office/officeart/2005/8/layout/hList7"/>
    <dgm:cxn modelId="{38F07002-3CCD-4F5D-9045-3A49FDFB3919}" type="presParOf" srcId="{4FE3BAE8-2BD0-44BD-87FB-FFE54E66C3BC}" destId="{AB8D43B5-558B-4D69-8E2F-30BF4BE3611B}" srcOrd="0" destOrd="0" presId="urn:microsoft.com/office/officeart/2005/8/layout/hList7"/>
    <dgm:cxn modelId="{AD1AE5B0-4DE0-4D07-83A8-980F39208BFE}" type="presParOf" srcId="{4FE3BAE8-2BD0-44BD-87FB-FFE54E66C3BC}" destId="{D6A9FDF0-F16F-41C6-8EC2-CAE71A1275F6}" srcOrd="1" destOrd="0" presId="urn:microsoft.com/office/officeart/2005/8/layout/hList7"/>
    <dgm:cxn modelId="{813B6A3E-98CB-4663-8E89-769B25B4D8D0}" type="presParOf" srcId="{4FE3BAE8-2BD0-44BD-87FB-FFE54E66C3BC}" destId="{9782E86A-51B8-4238-803D-6B9D32BD7285}" srcOrd="2" destOrd="0" presId="urn:microsoft.com/office/officeart/2005/8/layout/hList7"/>
    <dgm:cxn modelId="{32301CEE-72E1-44E5-90B7-FF526ABD4914}" type="presParOf" srcId="{4FE3BAE8-2BD0-44BD-87FB-FFE54E66C3BC}" destId="{05417D46-F4C7-4E7F-B175-FC3D42F64F89}" srcOrd="3" destOrd="0" presId="urn:microsoft.com/office/officeart/2005/8/layout/hList7"/>
    <dgm:cxn modelId="{B1336552-E7E8-4E53-8AFE-041453A7D458}" type="presParOf" srcId="{D74341C5-CBC5-43AE-868D-4285104CFA45}" destId="{94EED686-E947-42BC-A82B-DE0204E4792A}" srcOrd="1" destOrd="0" presId="urn:microsoft.com/office/officeart/2005/8/layout/hList7"/>
    <dgm:cxn modelId="{1E53B97E-E503-4E6B-B874-D01B7F8973F9}" type="presParOf" srcId="{D74341C5-CBC5-43AE-868D-4285104CFA45}" destId="{C6F8DFD6-1546-4C6C-9798-0629E29CC1CE}" srcOrd="2" destOrd="0" presId="urn:microsoft.com/office/officeart/2005/8/layout/hList7"/>
    <dgm:cxn modelId="{18854E12-032C-4114-9C1D-B211779BA28D}" type="presParOf" srcId="{C6F8DFD6-1546-4C6C-9798-0629E29CC1CE}" destId="{72B49910-4116-4F6C-8244-BBD444F2D966}" srcOrd="0" destOrd="0" presId="urn:microsoft.com/office/officeart/2005/8/layout/hList7"/>
    <dgm:cxn modelId="{EE32B2B0-C4EC-4B40-9C30-240EF7829A88}" type="presParOf" srcId="{C6F8DFD6-1546-4C6C-9798-0629E29CC1CE}" destId="{9A970419-50EE-4E2C-B283-E6B182A73191}" srcOrd="1" destOrd="0" presId="urn:microsoft.com/office/officeart/2005/8/layout/hList7"/>
    <dgm:cxn modelId="{3846B6E2-1863-4913-BF08-17D443B6199A}" type="presParOf" srcId="{C6F8DFD6-1546-4C6C-9798-0629E29CC1CE}" destId="{29F1F34D-4C13-41A0-8499-F656CD6475E3}" srcOrd="2" destOrd="0" presId="urn:microsoft.com/office/officeart/2005/8/layout/hList7"/>
    <dgm:cxn modelId="{A208B53F-33F2-44AB-8D2F-A1F265A7D570}" type="presParOf" srcId="{C6F8DFD6-1546-4C6C-9798-0629E29CC1CE}" destId="{42466971-F05C-4F0F-A1E2-5EAD7F600C53}" srcOrd="3" destOrd="0" presId="urn:microsoft.com/office/officeart/2005/8/layout/hList7"/>
    <dgm:cxn modelId="{29CBD97D-3D67-47EE-96C9-3104B92FB38D}" type="presParOf" srcId="{D74341C5-CBC5-43AE-868D-4285104CFA45}" destId="{722CD767-42C6-48D3-B72F-FB6EEF28EFF6}" srcOrd="3" destOrd="0" presId="urn:microsoft.com/office/officeart/2005/8/layout/hList7"/>
    <dgm:cxn modelId="{D7F07017-A14A-4B98-875B-E4A3E1E1C266}" type="presParOf" srcId="{D74341C5-CBC5-43AE-868D-4285104CFA45}" destId="{803D6BA2-F110-44F6-AF16-F9A8D0694E8F}" srcOrd="4" destOrd="0" presId="urn:microsoft.com/office/officeart/2005/8/layout/hList7"/>
    <dgm:cxn modelId="{BDC1C9D0-C07A-4478-8E95-CA4C7AF505D2}" type="presParOf" srcId="{803D6BA2-F110-44F6-AF16-F9A8D0694E8F}" destId="{C2D8A80F-E182-477D-B8FB-FACD09B77809}" srcOrd="0" destOrd="0" presId="urn:microsoft.com/office/officeart/2005/8/layout/hList7"/>
    <dgm:cxn modelId="{6B269E25-243B-4859-9F20-E5790F644924}" type="presParOf" srcId="{803D6BA2-F110-44F6-AF16-F9A8D0694E8F}" destId="{50B89273-B069-44FE-B20C-19DEFCB24A50}" srcOrd="1" destOrd="0" presId="urn:microsoft.com/office/officeart/2005/8/layout/hList7"/>
    <dgm:cxn modelId="{2F416226-2CC5-41C1-A48D-678E82A98570}" type="presParOf" srcId="{803D6BA2-F110-44F6-AF16-F9A8D0694E8F}" destId="{341C3C1F-C272-480A-8CF7-76EC0EF58BB3}" srcOrd="2" destOrd="0" presId="urn:microsoft.com/office/officeart/2005/8/layout/hList7"/>
    <dgm:cxn modelId="{5188E7A3-34BC-42D7-BE15-CE3AEE6E6653}" type="presParOf" srcId="{803D6BA2-F110-44F6-AF16-F9A8D0694E8F}" destId="{755D2B84-39FB-4B54-AEDC-9D393412FE34}" srcOrd="3" destOrd="0" presId="urn:microsoft.com/office/officeart/2005/8/layout/hList7"/>
    <dgm:cxn modelId="{8284B6BE-52CC-4E0C-A783-79E463C00B71}" type="presParOf" srcId="{D74341C5-CBC5-43AE-868D-4285104CFA45}" destId="{37B0C281-45CC-4435-8798-45CFF40A835C}" srcOrd="5" destOrd="0" presId="urn:microsoft.com/office/officeart/2005/8/layout/hList7"/>
    <dgm:cxn modelId="{55B3C875-9F47-4F1B-A2CE-78EDA0E47240}" type="presParOf" srcId="{D74341C5-CBC5-43AE-868D-4285104CFA45}" destId="{56296F23-75C1-4FA0-9F9F-6F2F691D7ABF}" srcOrd="6" destOrd="0" presId="urn:microsoft.com/office/officeart/2005/8/layout/hList7"/>
    <dgm:cxn modelId="{C877022A-8F97-49B8-BBAE-51F1713BA72B}" type="presParOf" srcId="{56296F23-75C1-4FA0-9F9F-6F2F691D7ABF}" destId="{529DE600-FAB8-4709-B48E-4F263519B3AC}" srcOrd="0" destOrd="0" presId="urn:microsoft.com/office/officeart/2005/8/layout/hList7"/>
    <dgm:cxn modelId="{5F8157F5-8F83-4680-A867-668204DA48F6}" type="presParOf" srcId="{56296F23-75C1-4FA0-9F9F-6F2F691D7ABF}" destId="{DCFE44D9-DCAE-4B06-A780-969DEBD86695}" srcOrd="1" destOrd="0" presId="urn:microsoft.com/office/officeart/2005/8/layout/hList7"/>
    <dgm:cxn modelId="{7D2FA6B7-2743-47DD-8C99-95BCF3228E5A}" type="presParOf" srcId="{56296F23-75C1-4FA0-9F9F-6F2F691D7ABF}" destId="{15B7E91A-20C5-4DFC-9E48-09843499ED26}" srcOrd="2" destOrd="0" presId="urn:microsoft.com/office/officeart/2005/8/layout/hList7"/>
    <dgm:cxn modelId="{BE8ADECD-C76A-4284-BC40-92833C23F150}" type="presParOf" srcId="{56296F23-75C1-4FA0-9F9F-6F2F691D7ABF}" destId="{15ACBB61-BE45-45D3-9054-2A1B25188EB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53865A-9046-4BFA-8053-EC4BD827A2FB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6AC0EDD8-6284-42D1-9862-8DE86339F60F}">
      <dgm:prSet phldrT="[Tekst]"/>
      <dgm:spPr>
        <a:solidFill>
          <a:srgbClr val="1D82A4"/>
        </a:solidFill>
      </dgm:spPr>
      <dgm:t>
        <a:bodyPr/>
        <a:lstStyle/>
        <a:p>
          <a:r>
            <a:rPr lang="en-GB" noProof="0" dirty="0" smtClean="0"/>
            <a:t>Scalability</a:t>
          </a:r>
          <a:endParaRPr lang="en-GB" noProof="0" dirty="0"/>
        </a:p>
      </dgm:t>
    </dgm:pt>
    <dgm:pt modelId="{23C4FA39-5FE4-4B2A-870D-B4261C2A762D}" type="parTrans" cxnId="{FD2A616D-ACCC-4A43-AD34-E1B5C5141F8F}">
      <dgm:prSet/>
      <dgm:spPr/>
      <dgm:t>
        <a:bodyPr/>
        <a:lstStyle/>
        <a:p>
          <a:endParaRPr lang="da-DK"/>
        </a:p>
      </dgm:t>
    </dgm:pt>
    <dgm:pt modelId="{A5A78384-4B80-41BF-A221-3C594E837F55}" type="sibTrans" cxnId="{FD2A616D-ACCC-4A43-AD34-E1B5C5141F8F}">
      <dgm:prSet/>
      <dgm:spPr>
        <a:noFill/>
      </dgm:spPr>
      <dgm:t>
        <a:bodyPr/>
        <a:lstStyle/>
        <a:p>
          <a:endParaRPr lang="da-DK"/>
        </a:p>
      </dgm:t>
    </dgm:pt>
    <dgm:pt modelId="{63A90B3F-9C08-44C1-9730-871EC64EA8AE}">
      <dgm:prSet phldrT="[Tekst]" custT="1"/>
      <dgm:spPr/>
      <dgm:t>
        <a:bodyPr/>
        <a:lstStyle/>
        <a:p>
          <a:r>
            <a:rPr lang="en-GB" sz="1200" noProof="0" dirty="0" smtClean="0"/>
            <a:t>In four dimensions: Heterogeneity of collections as well as number, size and complexity of objects</a:t>
          </a:r>
          <a:endParaRPr lang="en-GB" sz="1200" noProof="0" dirty="0"/>
        </a:p>
      </dgm:t>
    </dgm:pt>
    <dgm:pt modelId="{3EE284AF-A2A6-44F3-BDCC-A5CF5AECF6EB}" type="parTrans" cxnId="{AE803B58-8873-4A0C-9202-E2EE3AA3EF50}">
      <dgm:prSet/>
      <dgm:spPr/>
      <dgm:t>
        <a:bodyPr/>
        <a:lstStyle/>
        <a:p>
          <a:endParaRPr lang="da-DK"/>
        </a:p>
      </dgm:t>
    </dgm:pt>
    <dgm:pt modelId="{16F24DFB-BC35-4315-8E64-9089A082987F}" type="sibTrans" cxnId="{AE803B58-8873-4A0C-9202-E2EE3AA3EF50}">
      <dgm:prSet/>
      <dgm:spPr/>
      <dgm:t>
        <a:bodyPr/>
        <a:lstStyle/>
        <a:p>
          <a:endParaRPr lang="da-DK"/>
        </a:p>
      </dgm:t>
    </dgm:pt>
    <dgm:pt modelId="{924944F5-D125-4333-8E1D-0D6FA9E4736E}">
      <dgm:prSet phldrT="[Tekst]"/>
      <dgm:spPr>
        <a:solidFill>
          <a:srgbClr val="8DC6DD"/>
        </a:solidFill>
      </dgm:spPr>
      <dgm:t>
        <a:bodyPr/>
        <a:lstStyle/>
        <a:p>
          <a:r>
            <a:rPr lang="da-DK" dirty="0" smtClean="0"/>
            <a:t>Automation</a:t>
          </a:r>
          <a:endParaRPr lang="da-DK" dirty="0"/>
        </a:p>
      </dgm:t>
    </dgm:pt>
    <dgm:pt modelId="{F7AE1C92-081D-425D-BBE0-9D8BEF771E17}" type="parTrans" cxnId="{ACC3A5C7-AC98-4313-A2E8-4E043DA948AB}">
      <dgm:prSet/>
      <dgm:spPr/>
      <dgm:t>
        <a:bodyPr/>
        <a:lstStyle/>
        <a:p>
          <a:endParaRPr lang="da-DK"/>
        </a:p>
      </dgm:t>
    </dgm:pt>
    <dgm:pt modelId="{141A1737-F162-43E5-B9C2-41DF9D8ECC20}" type="sibTrans" cxnId="{ACC3A5C7-AC98-4313-A2E8-4E043DA948AB}">
      <dgm:prSet/>
      <dgm:spPr>
        <a:solidFill>
          <a:schemeClr val="bg1"/>
        </a:solidFill>
        <a:ln>
          <a:solidFill>
            <a:srgbClr val="5FAEC8"/>
          </a:solidFill>
        </a:ln>
      </dgm:spPr>
      <dgm:t>
        <a:bodyPr/>
        <a:lstStyle/>
        <a:p>
          <a:endParaRPr lang="da-DK"/>
        </a:p>
      </dgm:t>
    </dgm:pt>
    <dgm:pt modelId="{BF5D6B6A-D847-4F81-B47B-E3620522B792}">
      <dgm:prSet phldrT="[Tekst]" custT="1"/>
      <dgm:spPr/>
      <dgm:t>
        <a:bodyPr/>
        <a:lstStyle/>
        <a:p>
          <a:r>
            <a:rPr lang="en-US" sz="1200" dirty="0" smtClean="0"/>
            <a:t>Through scalable, automated and simple to design preservation workflows</a:t>
          </a:r>
          <a:endParaRPr lang="da-DK" sz="1200" dirty="0"/>
        </a:p>
      </dgm:t>
    </dgm:pt>
    <dgm:pt modelId="{32903006-F526-41A3-9F32-E143E5779EE8}" type="parTrans" cxnId="{C110DD81-C25D-4DE9-948C-85D68F4CD46C}">
      <dgm:prSet/>
      <dgm:spPr/>
      <dgm:t>
        <a:bodyPr/>
        <a:lstStyle/>
        <a:p>
          <a:endParaRPr lang="da-DK"/>
        </a:p>
      </dgm:t>
    </dgm:pt>
    <dgm:pt modelId="{4727EF96-073F-4E61-83D8-1222D83C1D31}" type="sibTrans" cxnId="{C110DD81-C25D-4DE9-948C-85D68F4CD46C}">
      <dgm:prSet/>
      <dgm:spPr/>
      <dgm:t>
        <a:bodyPr/>
        <a:lstStyle/>
        <a:p>
          <a:endParaRPr lang="da-DK"/>
        </a:p>
      </dgm:t>
    </dgm:pt>
    <dgm:pt modelId="{C742F226-B5E1-4D66-A3B2-EEEEB6A3AABE}">
      <dgm:prSet phldrT="[Tekst]"/>
      <dgm:spPr>
        <a:solidFill>
          <a:srgbClr val="C5E6F1"/>
        </a:solidFill>
        <a:ln>
          <a:solidFill>
            <a:srgbClr val="C5E6F1"/>
          </a:solidFill>
        </a:ln>
      </dgm:spPr>
      <dgm:t>
        <a:bodyPr/>
        <a:lstStyle/>
        <a:p>
          <a:r>
            <a:rPr lang="da-DK" dirty="0" smtClean="0"/>
            <a:t>Planning</a:t>
          </a:r>
          <a:endParaRPr lang="da-DK" dirty="0"/>
        </a:p>
      </dgm:t>
    </dgm:pt>
    <dgm:pt modelId="{8993896B-C44E-40CF-BAB2-67FA4422F242}" type="parTrans" cxnId="{9806C50F-D105-4B53-B6A1-FAE709AAB81C}">
      <dgm:prSet/>
      <dgm:spPr/>
      <dgm:t>
        <a:bodyPr/>
        <a:lstStyle/>
        <a:p>
          <a:endParaRPr lang="da-DK"/>
        </a:p>
      </dgm:t>
    </dgm:pt>
    <dgm:pt modelId="{A0B09BA1-74D8-41BF-A52F-F0C1AB55371F}" type="sibTrans" cxnId="{9806C50F-D105-4B53-B6A1-FAE709AAB81C}">
      <dgm:prSet/>
      <dgm:spPr>
        <a:noFill/>
        <a:ln>
          <a:solidFill>
            <a:srgbClr val="5FAEC8"/>
          </a:solidFill>
        </a:ln>
      </dgm:spPr>
      <dgm:t>
        <a:bodyPr/>
        <a:lstStyle/>
        <a:p>
          <a:endParaRPr lang="da-DK"/>
        </a:p>
      </dgm:t>
    </dgm:pt>
    <dgm:pt modelId="{A9EB8E6D-39B9-4D82-8EB4-27718104FCE4}">
      <dgm:prSet phldrT="[Tekst]" custT="1"/>
      <dgm:spPr/>
      <dgm:t>
        <a:bodyPr/>
        <a:lstStyle/>
        <a:p>
          <a:r>
            <a:rPr lang="en-GB" sz="1200" noProof="0" dirty="0" smtClean="0"/>
            <a:t>Answering core preservation planning questions</a:t>
          </a:r>
          <a:endParaRPr lang="en-GB" sz="1200" noProof="0" dirty="0"/>
        </a:p>
      </dgm:t>
    </dgm:pt>
    <dgm:pt modelId="{1D26A4CC-E50D-4D4F-A75B-65C16DEA28F0}" type="parTrans" cxnId="{E1B33651-5BD4-42E4-B2B5-1E52366E170D}">
      <dgm:prSet/>
      <dgm:spPr/>
      <dgm:t>
        <a:bodyPr/>
        <a:lstStyle/>
        <a:p>
          <a:endParaRPr lang="da-DK"/>
        </a:p>
      </dgm:t>
    </dgm:pt>
    <dgm:pt modelId="{1F461847-6F4E-4B69-9CA7-2D84653E4B30}" type="sibTrans" cxnId="{E1B33651-5BD4-42E4-B2B5-1E52366E170D}">
      <dgm:prSet/>
      <dgm:spPr/>
      <dgm:t>
        <a:bodyPr/>
        <a:lstStyle/>
        <a:p>
          <a:endParaRPr lang="da-DK"/>
        </a:p>
      </dgm:t>
    </dgm:pt>
    <dgm:pt modelId="{2EF5C267-2F9D-47A1-BFB5-5569A031794C}">
      <dgm:prSet/>
      <dgm:spPr>
        <a:solidFill>
          <a:srgbClr val="449FBD"/>
        </a:solidFill>
      </dgm:spPr>
      <dgm:t>
        <a:bodyPr/>
        <a:lstStyle/>
        <a:p>
          <a:r>
            <a:rPr lang="da-DK" dirty="0" smtClean="0"/>
            <a:t>Integration</a:t>
          </a:r>
          <a:endParaRPr lang="da-DK" dirty="0"/>
        </a:p>
      </dgm:t>
    </dgm:pt>
    <dgm:pt modelId="{C8AA9766-71C8-4EDE-9FA6-8928C6045175}" type="parTrans" cxnId="{B378E967-3611-4049-B727-34D7EF11E09A}">
      <dgm:prSet/>
      <dgm:spPr/>
      <dgm:t>
        <a:bodyPr/>
        <a:lstStyle/>
        <a:p>
          <a:endParaRPr lang="da-DK"/>
        </a:p>
      </dgm:t>
    </dgm:pt>
    <dgm:pt modelId="{FC3135E7-8D3B-43A3-AF57-FB7508B77768}" type="sibTrans" cxnId="{B378E967-3611-4049-B727-34D7EF11E09A}">
      <dgm:prSet/>
      <dgm:spPr>
        <a:noFill/>
        <a:ln>
          <a:solidFill>
            <a:srgbClr val="5FAEC8"/>
          </a:solidFill>
        </a:ln>
      </dgm:spPr>
      <dgm:t>
        <a:bodyPr/>
        <a:lstStyle/>
        <a:p>
          <a:endParaRPr lang="da-DK"/>
        </a:p>
      </dgm:t>
    </dgm:pt>
    <dgm:pt modelId="{DFB2FCCD-C06C-4874-B398-11F8F2A0E5A9}">
      <dgm:prSet custT="1"/>
      <dgm:spPr/>
      <dgm:t>
        <a:bodyPr/>
        <a:lstStyle/>
        <a:p>
          <a:r>
            <a:rPr lang="en-GB" sz="1200" noProof="0" dirty="0" smtClean="0"/>
            <a:t>Through a robust, integrated, open source preservation system</a:t>
          </a:r>
          <a:endParaRPr lang="en-GB" sz="1200" noProof="0" dirty="0"/>
        </a:p>
      </dgm:t>
    </dgm:pt>
    <dgm:pt modelId="{D8D0A02F-48AA-4FED-AB01-38738B019BA1}" type="parTrans" cxnId="{387B93A1-65F5-46E2-82D6-2949FC9A95B2}">
      <dgm:prSet/>
      <dgm:spPr/>
      <dgm:t>
        <a:bodyPr/>
        <a:lstStyle/>
        <a:p>
          <a:endParaRPr lang="da-DK"/>
        </a:p>
      </dgm:t>
    </dgm:pt>
    <dgm:pt modelId="{B5030095-8D19-4363-B5EE-6EADB13D4643}" type="sibTrans" cxnId="{387B93A1-65F5-46E2-82D6-2949FC9A95B2}">
      <dgm:prSet/>
      <dgm:spPr/>
      <dgm:t>
        <a:bodyPr/>
        <a:lstStyle/>
        <a:p>
          <a:endParaRPr lang="da-DK"/>
        </a:p>
      </dgm:t>
    </dgm:pt>
    <dgm:pt modelId="{652647A9-E467-49E6-B001-22DCCE96F1D2}" type="pres">
      <dgm:prSet presAssocID="{EA53865A-9046-4BFA-8053-EC4BD827A2F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da-DK"/>
        </a:p>
      </dgm:t>
    </dgm:pt>
    <dgm:pt modelId="{3017CBDF-83AE-481F-9A53-CA66F234A626}" type="pres">
      <dgm:prSet presAssocID="{6AC0EDD8-6284-42D1-9862-8DE86339F60F}" presName="composite" presStyleCnt="0"/>
      <dgm:spPr/>
    </dgm:pt>
    <dgm:pt modelId="{9879E691-F43C-44B3-B9AC-265876EADE3E}" type="pres">
      <dgm:prSet presAssocID="{6AC0EDD8-6284-42D1-9862-8DE86339F60F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ED81BB6-FD18-40AA-A37F-F6509711D6CA}" type="pres">
      <dgm:prSet presAssocID="{6AC0EDD8-6284-42D1-9862-8DE86339F60F}" presName="Childtext1" presStyleLbl="revTx" presStyleIdx="0" presStyleCnt="4" custScaleX="112039" custLinFactNeighborX="71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1B7F57F-BA66-45DD-995D-D56A25DCE1C1}" type="pres">
      <dgm:prSet presAssocID="{6AC0EDD8-6284-42D1-9862-8DE86339F60F}" presName="BalanceSpacing" presStyleCnt="0"/>
      <dgm:spPr/>
    </dgm:pt>
    <dgm:pt modelId="{ABBF8388-ACC9-4B46-8339-6E0150E64772}" type="pres">
      <dgm:prSet presAssocID="{6AC0EDD8-6284-42D1-9862-8DE86339F60F}" presName="BalanceSpacing1" presStyleCnt="0"/>
      <dgm:spPr/>
    </dgm:pt>
    <dgm:pt modelId="{C8FDB9A2-4467-4091-A5A8-F73A6EF688AE}" type="pres">
      <dgm:prSet presAssocID="{A5A78384-4B80-41BF-A221-3C594E837F55}" presName="Accent1Text" presStyleLbl="node1" presStyleIdx="1" presStyleCnt="8"/>
      <dgm:spPr/>
      <dgm:t>
        <a:bodyPr/>
        <a:lstStyle/>
        <a:p>
          <a:endParaRPr lang="da-DK"/>
        </a:p>
      </dgm:t>
    </dgm:pt>
    <dgm:pt modelId="{B961A526-B065-4279-AD14-5E0F9544E555}" type="pres">
      <dgm:prSet presAssocID="{A5A78384-4B80-41BF-A221-3C594E837F55}" presName="spaceBetweenRectangles" presStyleCnt="0"/>
      <dgm:spPr/>
    </dgm:pt>
    <dgm:pt modelId="{C30095E7-CD1B-4C12-97A4-93E883680A10}" type="pres">
      <dgm:prSet presAssocID="{924944F5-D125-4333-8E1D-0D6FA9E4736E}" presName="composite" presStyleCnt="0"/>
      <dgm:spPr/>
    </dgm:pt>
    <dgm:pt modelId="{07C7BFDC-688F-45D8-8A5B-6546E2B72CF0}" type="pres">
      <dgm:prSet presAssocID="{924944F5-D125-4333-8E1D-0D6FA9E4736E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BDFE9D9-649F-4831-8842-263F1AEC85AC}" type="pres">
      <dgm:prSet presAssocID="{924944F5-D125-4333-8E1D-0D6FA9E4736E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454A4E4-1209-41D3-9EDC-33604D226D7B}" type="pres">
      <dgm:prSet presAssocID="{924944F5-D125-4333-8E1D-0D6FA9E4736E}" presName="BalanceSpacing" presStyleCnt="0"/>
      <dgm:spPr/>
    </dgm:pt>
    <dgm:pt modelId="{5D84F108-BF38-4694-8812-B81368E5E3CE}" type="pres">
      <dgm:prSet presAssocID="{924944F5-D125-4333-8E1D-0D6FA9E4736E}" presName="BalanceSpacing1" presStyleCnt="0"/>
      <dgm:spPr/>
    </dgm:pt>
    <dgm:pt modelId="{47858D43-626E-4A0A-B596-57B4D80FD3BD}" type="pres">
      <dgm:prSet presAssocID="{141A1737-F162-43E5-B9C2-41DF9D8ECC20}" presName="Accent1Text" presStyleLbl="node1" presStyleIdx="3" presStyleCnt="8"/>
      <dgm:spPr/>
      <dgm:t>
        <a:bodyPr/>
        <a:lstStyle/>
        <a:p>
          <a:endParaRPr lang="da-DK"/>
        </a:p>
      </dgm:t>
    </dgm:pt>
    <dgm:pt modelId="{9EFBE2A0-61AF-4FF9-829B-43C720E2625B}" type="pres">
      <dgm:prSet presAssocID="{141A1737-F162-43E5-B9C2-41DF9D8ECC20}" presName="spaceBetweenRectangles" presStyleCnt="0"/>
      <dgm:spPr/>
    </dgm:pt>
    <dgm:pt modelId="{F16F53AB-51DC-4271-842B-CC5AAB042E28}" type="pres">
      <dgm:prSet presAssocID="{C742F226-B5E1-4D66-A3B2-EEEEB6A3AABE}" presName="composite" presStyleCnt="0"/>
      <dgm:spPr/>
    </dgm:pt>
    <dgm:pt modelId="{D8A22C10-B239-4076-A7C8-5ABB445FCE57}" type="pres">
      <dgm:prSet presAssocID="{C742F226-B5E1-4D66-A3B2-EEEEB6A3AABE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5AC6717-2E09-442B-99DE-D9994514879D}" type="pres">
      <dgm:prSet presAssocID="{C742F226-B5E1-4D66-A3B2-EEEEB6A3AABE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C64F142-DF67-4AF5-97ED-80AE63B6616C}" type="pres">
      <dgm:prSet presAssocID="{C742F226-B5E1-4D66-A3B2-EEEEB6A3AABE}" presName="BalanceSpacing" presStyleCnt="0"/>
      <dgm:spPr/>
    </dgm:pt>
    <dgm:pt modelId="{695E5F7B-569B-425E-9078-23643A0C21D5}" type="pres">
      <dgm:prSet presAssocID="{C742F226-B5E1-4D66-A3B2-EEEEB6A3AABE}" presName="BalanceSpacing1" presStyleCnt="0"/>
      <dgm:spPr/>
    </dgm:pt>
    <dgm:pt modelId="{F5F2BDBC-1D60-40E3-88AA-22E3ADC22915}" type="pres">
      <dgm:prSet presAssocID="{A0B09BA1-74D8-41BF-A52F-F0C1AB55371F}" presName="Accent1Text" presStyleLbl="node1" presStyleIdx="5" presStyleCnt="8"/>
      <dgm:spPr/>
      <dgm:t>
        <a:bodyPr/>
        <a:lstStyle/>
        <a:p>
          <a:endParaRPr lang="da-DK"/>
        </a:p>
      </dgm:t>
    </dgm:pt>
    <dgm:pt modelId="{94EA77EE-9A1A-4C93-8ED7-69D1F555DF66}" type="pres">
      <dgm:prSet presAssocID="{A0B09BA1-74D8-41BF-A52F-F0C1AB55371F}" presName="spaceBetweenRectangles" presStyleCnt="0"/>
      <dgm:spPr/>
    </dgm:pt>
    <dgm:pt modelId="{18E22EF7-844A-4C5C-801F-9AB45DF97F58}" type="pres">
      <dgm:prSet presAssocID="{2EF5C267-2F9D-47A1-BFB5-5569A031794C}" presName="composite" presStyleCnt="0"/>
      <dgm:spPr/>
    </dgm:pt>
    <dgm:pt modelId="{471894F2-7E2E-4421-A5AA-4641E5CBDA55}" type="pres">
      <dgm:prSet presAssocID="{2EF5C267-2F9D-47A1-BFB5-5569A031794C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6E4750B-B2B3-42B2-B249-4F325FD04ED0}" type="pres">
      <dgm:prSet presAssocID="{2EF5C267-2F9D-47A1-BFB5-5569A031794C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E8BBFC5-BFBD-437C-B908-A16322190E0B}" type="pres">
      <dgm:prSet presAssocID="{2EF5C267-2F9D-47A1-BFB5-5569A031794C}" presName="BalanceSpacing" presStyleCnt="0"/>
      <dgm:spPr/>
    </dgm:pt>
    <dgm:pt modelId="{7C0D8D07-9E9E-4814-9354-EBF30C2A742C}" type="pres">
      <dgm:prSet presAssocID="{2EF5C267-2F9D-47A1-BFB5-5569A031794C}" presName="BalanceSpacing1" presStyleCnt="0"/>
      <dgm:spPr/>
    </dgm:pt>
    <dgm:pt modelId="{BAB88160-0902-4615-9955-3A0FFE1FDB31}" type="pres">
      <dgm:prSet presAssocID="{FC3135E7-8D3B-43A3-AF57-FB7508B77768}" presName="Accent1Text" presStyleLbl="node1" presStyleIdx="7" presStyleCnt="8"/>
      <dgm:spPr/>
      <dgm:t>
        <a:bodyPr/>
        <a:lstStyle/>
        <a:p>
          <a:endParaRPr lang="da-DK"/>
        </a:p>
      </dgm:t>
    </dgm:pt>
  </dgm:ptLst>
  <dgm:cxnLst>
    <dgm:cxn modelId="{C110DD81-C25D-4DE9-948C-85D68F4CD46C}" srcId="{924944F5-D125-4333-8E1D-0D6FA9E4736E}" destId="{BF5D6B6A-D847-4F81-B47B-E3620522B792}" srcOrd="0" destOrd="0" parTransId="{32903006-F526-41A3-9F32-E143E5779EE8}" sibTransId="{4727EF96-073F-4E61-83D8-1222D83C1D31}"/>
    <dgm:cxn modelId="{485C3057-9794-4400-B3AF-EF6B91595C42}" type="presOf" srcId="{FC3135E7-8D3B-43A3-AF57-FB7508B77768}" destId="{BAB88160-0902-4615-9955-3A0FFE1FDB31}" srcOrd="0" destOrd="0" presId="urn:microsoft.com/office/officeart/2008/layout/AlternatingHexagons"/>
    <dgm:cxn modelId="{19B828C2-2D9E-4250-8F15-3F319714F0A6}" type="presOf" srcId="{BF5D6B6A-D847-4F81-B47B-E3620522B792}" destId="{FBDFE9D9-649F-4831-8842-263F1AEC85AC}" srcOrd="0" destOrd="0" presId="urn:microsoft.com/office/officeart/2008/layout/AlternatingHexagons"/>
    <dgm:cxn modelId="{DB7624B0-0AB8-4B0C-8C66-C613CAC35AB1}" type="presOf" srcId="{2EF5C267-2F9D-47A1-BFB5-5569A031794C}" destId="{471894F2-7E2E-4421-A5AA-4641E5CBDA55}" srcOrd="0" destOrd="0" presId="urn:microsoft.com/office/officeart/2008/layout/AlternatingHexagons"/>
    <dgm:cxn modelId="{8994E3B5-B6C4-4587-B687-AF998977321D}" type="presOf" srcId="{6AC0EDD8-6284-42D1-9862-8DE86339F60F}" destId="{9879E691-F43C-44B3-B9AC-265876EADE3E}" srcOrd="0" destOrd="0" presId="urn:microsoft.com/office/officeart/2008/layout/AlternatingHexagons"/>
    <dgm:cxn modelId="{E1B33651-5BD4-42E4-B2B5-1E52366E170D}" srcId="{C742F226-B5E1-4D66-A3B2-EEEEB6A3AABE}" destId="{A9EB8E6D-39B9-4D82-8EB4-27718104FCE4}" srcOrd="0" destOrd="0" parTransId="{1D26A4CC-E50D-4D4F-A75B-65C16DEA28F0}" sibTransId="{1F461847-6F4E-4B69-9CA7-2D84653E4B30}"/>
    <dgm:cxn modelId="{387B93A1-65F5-46E2-82D6-2949FC9A95B2}" srcId="{2EF5C267-2F9D-47A1-BFB5-5569A031794C}" destId="{DFB2FCCD-C06C-4874-B398-11F8F2A0E5A9}" srcOrd="0" destOrd="0" parTransId="{D8D0A02F-48AA-4FED-AB01-38738B019BA1}" sibTransId="{B5030095-8D19-4363-B5EE-6EADB13D4643}"/>
    <dgm:cxn modelId="{4AC71883-C3CE-4019-AD75-7524D06A0035}" type="presOf" srcId="{141A1737-F162-43E5-B9C2-41DF9D8ECC20}" destId="{47858D43-626E-4A0A-B596-57B4D80FD3BD}" srcOrd="0" destOrd="0" presId="urn:microsoft.com/office/officeart/2008/layout/AlternatingHexagons"/>
    <dgm:cxn modelId="{9B10785D-0D68-4864-8062-AF38CD4B42B5}" type="presOf" srcId="{DFB2FCCD-C06C-4874-B398-11F8F2A0E5A9}" destId="{E6E4750B-B2B3-42B2-B249-4F325FD04ED0}" srcOrd="0" destOrd="0" presId="urn:microsoft.com/office/officeart/2008/layout/AlternatingHexagons"/>
    <dgm:cxn modelId="{9446B19F-4603-42E2-8B4B-7B8E544CD593}" type="presOf" srcId="{EA53865A-9046-4BFA-8053-EC4BD827A2FB}" destId="{652647A9-E467-49E6-B001-22DCCE96F1D2}" srcOrd="0" destOrd="0" presId="urn:microsoft.com/office/officeart/2008/layout/AlternatingHexagons"/>
    <dgm:cxn modelId="{1594E43B-781B-41F3-BF31-7ABF7FAD6E96}" type="presOf" srcId="{63A90B3F-9C08-44C1-9730-871EC64EA8AE}" destId="{DED81BB6-FD18-40AA-A37F-F6509711D6CA}" srcOrd="0" destOrd="0" presId="urn:microsoft.com/office/officeart/2008/layout/AlternatingHexagons"/>
    <dgm:cxn modelId="{2F6DF928-98C1-4A64-A90F-6D01D531D89C}" type="presOf" srcId="{924944F5-D125-4333-8E1D-0D6FA9E4736E}" destId="{07C7BFDC-688F-45D8-8A5B-6546E2B72CF0}" srcOrd="0" destOrd="0" presId="urn:microsoft.com/office/officeart/2008/layout/AlternatingHexagons"/>
    <dgm:cxn modelId="{ACC3A5C7-AC98-4313-A2E8-4E043DA948AB}" srcId="{EA53865A-9046-4BFA-8053-EC4BD827A2FB}" destId="{924944F5-D125-4333-8E1D-0D6FA9E4736E}" srcOrd="1" destOrd="0" parTransId="{F7AE1C92-081D-425D-BBE0-9D8BEF771E17}" sibTransId="{141A1737-F162-43E5-B9C2-41DF9D8ECC20}"/>
    <dgm:cxn modelId="{DA8B3903-D5D2-4134-8AED-8CCF946BB64E}" type="presOf" srcId="{A5A78384-4B80-41BF-A221-3C594E837F55}" destId="{C8FDB9A2-4467-4091-A5A8-F73A6EF688AE}" srcOrd="0" destOrd="0" presId="urn:microsoft.com/office/officeart/2008/layout/AlternatingHexagons"/>
    <dgm:cxn modelId="{AE803B58-8873-4A0C-9202-E2EE3AA3EF50}" srcId="{6AC0EDD8-6284-42D1-9862-8DE86339F60F}" destId="{63A90B3F-9C08-44C1-9730-871EC64EA8AE}" srcOrd="0" destOrd="0" parTransId="{3EE284AF-A2A6-44F3-BDCC-A5CF5AECF6EB}" sibTransId="{16F24DFB-BC35-4315-8E64-9089A082987F}"/>
    <dgm:cxn modelId="{CBB5420C-B71B-4213-9EFB-D423EAFB7839}" type="presOf" srcId="{A9EB8E6D-39B9-4D82-8EB4-27718104FCE4}" destId="{75AC6717-2E09-442B-99DE-D9994514879D}" srcOrd="0" destOrd="0" presId="urn:microsoft.com/office/officeart/2008/layout/AlternatingHexagons"/>
    <dgm:cxn modelId="{FD2A616D-ACCC-4A43-AD34-E1B5C5141F8F}" srcId="{EA53865A-9046-4BFA-8053-EC4BD827A2FB}" destId="{6AC0EDD8-6284-42D1-9862-8DE86339F60F}" srcOrd="0" destOrd="0" parTransId="{23C4FA39-5FE4-4B2A-870D-B4261C2A762D}" sibTransId="{A5A78384-4B80-41BF-A221-3C594E837F55}"/>
    <dgm:cxn modelId="{B378E967-3611-4049-B727-34D7EF11E09A}" srcId="{EA53865A-9046-4BFA-8053-EC4BD827A2FB}" destId="{2EF5C267-2F9D-47A1-BFB5-5569A031794C}" srcOrd="3" destOrd="0" parTransId="{C8AA9766-71C8-4EDE-9FA6-8928C6045175}" sibTransId="{FC3135E7-8D3B-43A3-AF57-FB7508B77768}"/>
    <dgm:cxn modelId="{EB365FDE-A3D9-47D4-9DA7-DACF1F4F4682}" type="presOf" srcId="{A0B09BA1-74D8-41BF-A52F-F0C1AB55371F}" destId="{F5F2BDBC-1D60-40E3-88AA-22E3ADC22915}" srcOrd="0" destOrd="0" presId="urn:microsoft.com/office/officeart/2008/layout/AlternatingHexagons"/>
    <dgm:cxn modelId="{FDE842F8-101D-4929-93E5-9C493D6912BC}" type="presOf" srcId="{C742F226-B5E1-4D66-A3B2-EEEEB6A3AABE}" destId="{D8A22C10-B239-4076-A7C8-5ABB445FCE57}" srcOrd="0" destOrd="0" presId="urn:microsoft.com/office/officeart/2008/layout/AlternatingHexagons"/>
    <dgm:cxn modelId="{9806C50F-D105-4B53-B6A1-FAE709AAB81C}" srcId="{EA53865A-9046-4BFA-8053-EC4BD827A2FB}" destId="{C742F226-B5E1-4D66-A3B2-EEEEB6A3AABE}" srcOrd="2" destOrd="0" parTransId="{8993896B-C44E-40CF-BAB2-67FA4422F242}" sibTransId="{A0B09BA1-74D8-41BF-A52F-F0C1AB55371F}"/>
    <dgm:cxn modelId="{0B320632-06ED-405E-BC3A-26EB55B98D98}" type="presParOf" srcId="{652647A9-E467-49E6-B001-22DCCE96F1D2}" destId="{3017CBDF-83AE-481F-9A53-CA66F234A626}" srcOrd="0" destOrd="0" presId="urn:microsoft.com/office/officeart/2008/layout/AlternatingHexagons"/>
    <dgm:cxn modelId="{542BB5C3-7C88-49C9-9866-9122D74A9619}" type="presParOf" srcId="{3017CBDF-83AE-481F-9A53-CA66F234A626}" destId="{9879E691-F43C-44B3-B9AC-265876EADE3E}" srcOrd="0" destOrd="0" presId="urn:microsoft.com/office/officeart/2008/layout/AlternatingHexagons"/>
    <dgm:cxn modelId="{AFBE7B7F-AEFB-4851-ACCC-1C07BD7E140A}" type="presParOf" srcId="{3017CBDF-83AE-481F-9A53-CA66F234A626}" destId="{DED81BB6-FD18-40AA-A37F-F6509711D6CA}" srcOrd="1" destOrd="0" presId="urn:microsoft.com/office/officeart/2008/layout/AlternatingHexagons"/>
    <dgm:cxn modelId="{B7E70717-93FE-40A3-9B48-26E00A3D763B}" type="presParOf" srcId="{3017CBDF-83AE-481F-9A53-CA66F234A626}" destId="{01B7F57F-BA66-45DD-995D-D56A25DCE1C1}" srcOrd="2" destOrd="0" presId="urn:microsoft.com/office/officeart/2008/layout/AlternatingHexagons"/>
    <dgm:cxn modelId="{C4262005-0395-4941-9B70-AE9F6F14C24B}" type="presParOf" srcId="{3017CBDF-83AE-481F-9A53-CA66F234A626}" destId="{ABBF8388-ACC9-4B46-8339-6E0150E64772}" srcOrd="3" destOrd="0" presId="urn:microsoft.com/office/officeart/2008/layout/AlternatingHexagons"/>
    <dgm:cxn modelId="{CBE20ABF-8A91-4BD5-A1B2-E90FB125C142}" type="presParOf" srcId="{3017CBDF-83AE-481F-9A53-CA66F234A626}" destId="{C8FDB9A2-4467-4091-A5A8-F73A6EF688AE}" srcOrd="4" destOrd="0" presId="urn:microsoft.com/office/officeart/2008/layout/AlternatingHexagons"/>
    <dgm:cxn modelId="{628B13BB-D05D-411C-92E6-E0EDE90B57B0}" type="presParOf" srcId="{652647A9-E467-49E6-B001-22DCCE96F1D2}" destId="{B961A526-B065-4279-AD14-5E0F9544E555}" srcOrd="1" destOrd="0" presId="urn:microsoft.com/office/officeart/2008/layout/AlternatingHexagons"/>
    <dgm:cxn modelId="{724BA724-27B2-4CBF-A243-58854C0E4A5C}" type="presParOf" srcId="{652647A9-E467-49E6-B001-22DCCE96F1D2}" destId="{C30095E7-CD1B-4C12-97A4-93E883680A10}" srcOrd="2" destOrd="0" presId="urn:microsoft.com/office/officeart/2008/layout/AlternatingHexagons"/>
    <dgm:cxn modelId="{DACF1A3D-0C4E-4247-8993-E9D9575C2791}" type="presParOf" srcId="{C30095E7-CD1B-4C12-97A4-93E883680A10}" destId="{07C7BFDC-688F-45D8-8A5B-6546E2B72CF0}" srcOrd="0" destOrd="0" presId="urn:microsoft.com/office/officeart/2008/layout/AlternatingHexagons"/>
    <dgm:cxn modelId="{914CF15B-4D99-4F73-9E65-3DDA12432BA3}" type="presParOf" srcId="{C30095E7-CD1B-4C12-97A4-93E883680A10}" destId="{FBDFE9D9-649F-4831-8842-263F1AEC85AC}" srcOrd="1" destOrd="0" presId="urn:microsoft.com/office/officeart/2008/layout/AlternatingHexagons"/>
    <dgm:cxn modelId="{43827665-0B58-4223-B5BD-F33DC3B816E8}" type="presParOf" srcId="{C30095E7-CD1B-4C12-97A4-93E883680A10}" destId="{5454A4E4-1209-41D3-9EDC-33604D226D7B}" srcOrd="2" destOrd="0" presId="urn:microsoft.com/office/officeart/2008/layout/AlternatingHexagons"/>
    <dgm:cxn modelId="{BB23D287-B4C4-4639-A5C2-0AFFAFC2FD5A}" type="presParOf" srcId="{C30095E7-CD1B-4C12-97A4-93E883680A10}" destId="{5D84F108-BF38-4694-8812-B81368E5E3CE}" srcOrd="3" destOrd="0" presId="urn:microsoft.com/office/officeart/2008/layout/AlternatingHexagons"/>
    <dgm:cxn modelId="{774BA7D7-09A3-477F-BEC9-A064ADBF1D13}" type="presParOf" srcId="{C30095E7-CD1B-4C12-97A4-93E883680A10}" destId="{47858D43-626E-4A0A-B596-57B4D80FD3BD}" srcOrd="4" destOrd="0" presId="urn:microsoft.com/office/officeart/2008/layout/AlternatingHexagons"/>
    <dgm:cxn modelId="{D4933B1D-8449-4CD5-9BC9-202E60528381}" type="presParOf" srcId="{652647A9-E467-49E6-B001-22DCCE96F1D2}" destId="{9EFBE2A0-61AF-4FF9-829B-43C720E2625B}" srcOrd="3" destOrd="0" presId="urn:microsoft.com/office/officeart/2008/layout/AlternatingHexagons"/>
    <dgm:cxn modelId="{78A8DD86-8213-4256-97FA-AF3618144297}" type="presParOf" srcId="{652647A9-E467-49E6-B001-22DCCE96F1D2}" destId="{F16F53AB-51DC-4271-842B-CC5AAB042E28}" srcOrd="4" destOrd="0" presId="urn:microsoft.com/office/officeart/2008/layout/AlternatingHexagons"/>
    <dgm:cxn modelId="{2F0348DD-A57B-418A-A359-BA7CB1E3104C}" type="presParOf" srcId="{F16F53AB-51DC-4271-842B-CC5AAB042E28}" destId="{D8A22C10-B239-4076-A7C8-5ABB445FCE57}" srcOrd="0" destOrd="0" presId="urn:microsoft.com/office/officeart/2008/layout/AlternatingHexagons"/>
    <dgm:cxn modelId="{BA2311F2-CFA1-4967-B6BF-A782E6A53942}" type="presParOf" srcId="{F16F53AB-51DC-4271-842B-CC5AAB042E28}" destId="{75AC6717-2E09-442B-99DE-D9994514879D}" srcOrd="1" destOrd="0" presId="urn:microsoft.com/office/officeart/2008/layout/AlternatingHexagons"/>
    <dgm:cxn modelId="{289D4612-8D4F-4FD0-8F6E-423DCBBA548D}" type="presParOf" srcId="{F16F53AB-51DC-4271-842B-CC5AAB042E28}" destId="{0C64F142-DF67-4AF5-97ED-80AE63B6616C}" srcOrd="2" destOrd="0" presId="urn:microsoft.com/office/officeart/2008/layout/AlternatingHexagons"/>
    <dgm:cxn modelId="{0A510913-BD97-4551-AFC7-FDC8E89E9D3D}" type="presParOf" srcId="{F16F53AB-51DC-4271-842B-CC5AAB042E28}" destId="{695E5F7B-569B-425E-9078-23643A0C21D5}" srcOrd="3" destOrd="0" presId="urn:microsoft.com/office/officeart/2008/layout/AlternatingHexagons"/>
    <dgm:cxn modelId="{B4DDA925-8AC0-40BE-8155-6B6CC18B6013}" type="presParOf" srcId="{F16F53AB-51DC-4271-842B-CC5AAB042E28}" destId="{F5F2BDBC-1D60-40E3-88AA-22E3ADC22915}" srcOrd="4" destOrd="0" presId="urn:microsoft.com/office/officeart/2008/layout/AlternatingHexagons"/>
    <dgm:cxn modelId="{630B4A4F-6A31-4DB1-9062-0EE0F71FA795}" type="presParOf" srcId="{652647A9-E467-49E6-B001-22DCCE96F1D2}" destId="{94EA77EE-9A1A-4C93-8ED7-69D1F555DF66}" srcOrd="5" destOrd="0" presId="urn:microsoft.com/office/officeart/2008/layout/AlternatingHexagons"/>
    <dgm:cxn modelId="{C4BA2EB0-9949-48D4-8DD2-D1856DF733B1}" type="presParOf" srcId="{652647A9-E467-49E6-B001-22DCCE96F1D2}" destId="{18E22EF7-844A-4C5C-801F-9AB45DF97F58}" srcOrd="6" destOrd="0" presId="urn:microsoft.com/office/officeart/2008/layout/AlternatingHexagons"/>
    <dgm:cxn modelId="{CA79D910-BE56-4A59-BEDE-81FE15090F71}" type="presParOf" srcId="{18E22EF7-844A-4C5C-801F-9AB45DF97F58}" destId="{471894F2-7E2E-4421-A5AA-4641E5CBDA55}" srcOrd="0" destOrd="0" presId="urn:microsoft.com/office/officeart/2008/layout/AlternatingHexagons"/>
    <dgm:cxn modelId="{E09EB8BD-79BD-4145-B4D6-CE279D782C7C}" type="presParOf" srcId="{18E22EF7-844A-4C5C-801F-9AB45DF97F58}" destId="{E6E4750B-B2B3-42B2-B249-4F325FD04ED0}" srcOrd="1" destOrd="0" presId="urn:microsoft.com/office/officeart/2008/layout/AlternatingHexagons"/>
    <dgm:cxn modelId="{4C45FAB8-C7D7-4EE4-969D-14A6E6BFC5CF}" type="presParOf" srcId="{18E22EF7-844A-4C5C-801F-9AB45DF97F58}" destId="{AE8BBFC5-BFBD-437C-B908-A16322190E0B}" srcOrd="2" destOrd="0" presId="urn:microsoft.com/office/officeart/2008/layout/AlternatingHexagons"/>
    <dgm:cxn modelId="{51F96630-96E2-4C25-9400-10C940BE34E1}" type="presParOf" srcId="{18E22EF7-844A-4C5C-801F-9AB45DF97F58}" destId="{7C0D8D07-9E9E-4814-9354-EBF30C2A742C}" srcOrd="3" destOrd="0" presId="urn:microsoft.com/office/officeart/2008/layout/AlternatingHexagons"/>
    <dgm:cxn modelId="{3DB47216-5144-47A2-885D-D02ACD81D82C}" type="presParOf" srcId="{18E22EF7-844A-4C5C-801F-9AB45DF97F58}" destId="{BAB88160-0902-4615-9955-3A0FFE1FDB31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8D43B5-558B-4D69-8E2F-30BF4BE3611B}">
      <dsp:nvSpPr>
        <dsp:cNvPr id="0" name=""/>
        <dsp:cNvSpPr/>
      </dsp:nvSpPr>
      <dsp:spPr>
        <a:xfrm>
          <a:off x="1348" y="0"/>
          <a:ext cx="1413414" cy="315501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800" kern="1200" dirty="0" smtClean="0"/>
            <a:t>Web Content</a:t>
          </a:r>
          <a:endParaRPr lang="da-DK" sz="1800" kern="1200" dirty="0"/>
        </a:p>
      </dsp:txBody>
      <dsp:txXfrm>
        <a:off x="1348" y="1262004"/>
        <a:ext cx="1413414" cy="1262004"/>
      </dsp:txXfrm>
    </dsp:sp>
    <dsp:sp modelId="{05417D46-F4C7-4E7F-B175-FC3D42F64F89}">
      <dsp:nvSpPr>
        <dsp:cNvPr id="0" name=""/>
        <dsp:cNvSpPr/>
      </dsp:nvSpPr>
      <dsp:spPr>
        <a:xfrm>
          <a:off x="182746" y="189143"/>
          <a:ext cx="1050618" cy="1050618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173" t="7955" r="13173" b="-35955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49910-4116-4F6C-8244-BBD444F2D966}">
      <dsp:nvSpPr>
        <dsp:cNvPr id="0" name=""/>
        <dsp:cNvSpPr/>
      </dsp:nvSpPr>
      <dsp:spPr>
        <a:xfrm>
          <a:off x="1457165" y="0"/>
          <a:ext cx="1413414" cy="315501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144014"/>
            <a:satOff val="-14094"/>
            <a:lumOff val="114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800" kern="1200" dirty="0" smtClean="0"/>
            <a:t>Digital </a:t>
          </a:r>
          <a:r>
            <a:rPr lang="da-DK" sz="1800" kern="1200" dirty="0" err="1" smtClean="0"/>
            <a:t>Repositories</a:t>
          </a:r>
          <a:endParaRPr lang="da-DK" sz="1800" kern="1200" dirty="0"/>
        </a:p>
      </dsp:txBody>
      <dsp:txXfrm>
        <a:off x="1457165" y="1262004"/>
        <a:ext cx="1413414" cy="1262004"/>
      </dsp:txXfrm>
    </dsp:sp>
    <dsp:sp modelId="{42466971-F05C-4F0F-A1E2-5EAD7F600C53}">
      <dsp:nvSpPr>
        <dsp:cNvPr id="0" name=""/>
        <dsp:cNvSpPr/>
      </dsp:nvSpPr>
      <dsp:spPr>
        <a:xfrm>
          <a:off x="1638563" y="184089"/>
          <a:ext cx="1050618" cy="1061040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D8A80F-E182-477D-B8FB-FACD09B77809}">
      <dsp:nvSpPr>
        <dsp:cNvPr id="0" name=""/>
        <dsp:cNvSpPr/>
      </dsp:nvSpPr>
      <dsp:spPr>
        <a:xfrm>
          <a:off x="2912982" y="0"/>
          <a:ext cx="1413414" cy="315501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288027"/>
            <a:satOff val="-28187"/>
            <a:lumOff val="228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800" kern="1200" dirty="0" smtClean="0"/>
            <a:t>Data Centres</a:t>
          </a:r>
          <a:endParaRPr lang="da-DK" sz="1800" kern="1200" dirty="0"/>
        </a:p>
      </dsp:txBody>
      <dsp:txXfrm>
        <a:off x="2912982" y="1262004"/>
        <a:ext cx="1413414" cy="1262004"/>
      </dsp:txXfrm>
    </dsp:sp>
    <dsp:sp modelId="{755D2B84-39FB-4B54-AEDC-9D393412FE34}">
      <dsp:nvSpPr>
        <dsp:cNvPr id="0" name=""/>
        <dsp:cNvSpPr/>
      </dsp:nvSpPr>
      <dsp:spPr>
        <a:xfrm>
          <a:off x="3094380" y="189300"/>
          <a:ext cx="1050618" cy="105061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9DE600-FAB8-4709-B48E-4F263519B3AC}">
      <dsp:nvSpPr>
        <dsp:cNvPr id="0" name=""/>
        <dsp:cNvSpPr/>
      </dsp:nvSpPr>
      <dsp:spPr>
        <a:xfrm>
          <a:off x="4368799" y="0"/>
          <a:ext cx="1413414" cy="315501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432041"/>
            <a:satOff val="-42281"/>
            <a:lumOff val="342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800" kern="1200" dirty="0" smtClean="0"/>
            <a:t>Research Data Sets</a:t>
          </a:r>
          <a:endParaRPr lang="da-DK" sz="1800" kern="1200" dirty="0"/>
        </a:p>
      </dsp:txBody>
      <dsp:txXfrm>
        <a:off x="4368799" y="1262004"/>
        <a:ext cx="1413414" cy="1262004"/>
      </dsp:txXfrm>
    </dsp:sp>
    <dsp:sp modelId="{15ACBB61-BE45-45D3-9054-2A1B25188EB8}">
      <dsp:nvSpPr>
        <dsp:cNvPr id="0" name=""/>
        <dsp:cNvSpPr/>
      </dsp:nvSpPr>
      <dsp:spPr>
        <a:xfrm>
          <a:off x="4550197" y="189300"/>
          <a:ext cx="1050618" cy="1050618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866901-8BE0-4951-92CA-417F14E6875E}">
      <dsp:nvSpPr>
        <dsp:cNvPr id="0" name=""/>
        <dsp:cNvSpPr/>
      </dsp:nvSpPr>
      <dsp:spPr>
        <a:xfrm>
          <a:off x="231342" y="2524008"/>
          <a:ext cx="5320877" cy="473251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9E691-F43C-44B3-B9AC-265876EADE3E}">
      <dsp:nvSpPr>
        <dsp:cNvPr id="0" name=""/>
        <dsp:cNvSpPr/>
      </dsp:nvSpPr>
      <dsp:spPr>
        <a:xfrm rot="5400000">
          <a:off x="3841441" y="100974"/>
          <a:ext cx="1542606" cy="1342068"/>
        </a:xfrm>
        <a:prstGeom prst="hexagon">
          <a:avLst>
            <a:gd name="adj" fmla="val 25000"/>
            <a:gd name="vf" fmla="val 115470"/>
          </a:avLst>
        </a:prstGeom>
        <a:solidFill>
          <a:srgbClr val="1D82A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noProof="0" dirty="0" smtClean="0"/>
            <a:t>Scalability</a:t>
          </a:r>
          <a:endParaRPr lang="en-GB" sz="1300" kern="1200" noProof="0" dirty="0"/>
        </a:p>
      </dsp:txBody>
      <dsp:txXfrm rot="-5400000">
        <a:off x="4150849" y="241096"/>
        <a:ext cx="923790" cy="1061827"/>
      </dsp:txXfrm>
    </dsp:sp>
    <dsp:sp modelId="{DED81BB6-FD18-40AA-A37F-F6509711D6CA}">
      <dsp:nvSpPr>
        <dsp:cNvPr id="0" name=""/>
        <dsp:cNvSpPr/>
      </dsp:nvSpPr>
      <dsp:spPr>
        <a:xfrm>
          <a:off x="5344706" y="309226"/>
          <a:ext cx="1928806" cy="92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noProof="0" dirty="0" smtClean="0"/>
            <a:t>In four dimensions: Heterogeneity of collections as well as number, size and complexity of objects</a:t>
          </a:r>
          <a:endParaRPr lang="en-GB" sz="1200" kern="1200" noProof="0" dirty="0"/>
        </a:p>
      </dsp:txBody>
      <dsp:txXfrm>
        <a:off x="5344706" y="309226"/>
        <a:ext cx="1928806" cy="925564"/>
      </dsp:txXfrm>
    </dsp:sp>
    <dsp:sp modelId="{C8FDB9A2-4467-4091-A5A8-F73A6EF688AE}">
      <dsp:nvSpPr>
        <dsp:cNvPr id="0" name=""/>
        <dsp:cNvSpPr/>
      </dsp:nvSpPr>
      <dsp:spPr>
        <a:xfrm rot="5400000">
          <a:off x="2392007" y="100974"/>
          <a:ext cx="1542606" cy="1342068"/>
        </a:xfrm>
        <a:prstGeom prst="hexagon">
          <a:avLst>
            <a:gd name="adj" fmla="val 25000"/>
            <a:gd name="vf" fmla="val 11547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3600" kern="1200"/>
        </a:p>
      </dsp:txBody>
      <dsp:txXfrm rot="-5400000">
        <a:off x="2701415" y="241096"/>
        <a:ext cx="923790" cy="1061827"/>
      </dsp:txXfrm>
    </dsp:sp>
    <dsp:sp modelId="{07C7BFDC-688F-45D8-8A5B-6546E2B72CF0}">
      <dsp:nvSpPr>
        <dsp:cNvPr id="0" name=""/>
        <dsp:cNvSpPr/>
      </dsp:nvSpPr>
      <dsp:spPr>
        <a:xfrm rot="5400000">
          <a:off x="3165762" y="1410339"/>
          <a:ext cx="1542606" cy="1342068"/>
        </a:xfrm>
        <a:prstGeom prst="hexagon">
          <a:avLst>
            <a:gd name="adj" fmla="val 25000"/>
            <a:gd name="vf" fmla="val 115470"/>
          </a:avLst>
        </a:prstGeom>
        <a:solidFill>
          <a:srgbClr val="8DC6D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Automation</a:t>
          </a:r>
          <a:endParaRPr lang="da-DK" sz="1300" kern="1200" dirty="0"/>
        </a:p>
      </dsp:txBody>
      <dsp:txXfrm rot="-5400000">
        <a:off x="3475170" y="1550461"/>
        <a:ext cx="923790" cy="1061827"/>
      </dsp:txXfrm>
    </dsp:sp>
    <dsp:sp modelId="{FBDFE9D9-649F-4831-8842-263F1AEC85AC}">
      <dsp:nvSpPr>
        <dsp:cNvPr id="0" name=""/>
        <dsp:cNvSpPr/>
      </dsp:nvSpPr>
      <dsp:spPr>
        <a:xfrm>
          <a:off x="1544482" y="1618591"/>
          <a:ext cx="1666015" cy="92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Through scalable, automated and simple to design preservation workflows</a:t>
          </a:r>
          <a:endParaRPr lang="da-DK" sz="1200" kern="1200" dirty="0"/>
        </a:p>
      </dsp:txBody>
      <dsp:txXfrm>
        <a:off x="1544482" y="1618591"/>
        <a:ext cx="1666015" cy="925564"/>
      </dsp:txXfrm>
    </dsp:sp>
    <dsp:sp modelId="{47858D43-626E-4A0A-B596-57B4D80FD3BD}">
      <dsp:nvSpPr>
        <dsp:cNvPr id="0" name=""/>
        <dsp:cNvSpPr/>
      </dsp:nvSpPr>
      <dsp:spPr>
        <a:xfrm rot="5400000">
          <a:off x="4615195" y="1410339"/>
          <a:ext cx="1542606" cy="1342068"/>
        </a:xfrm>
        <a:prstGeom prst="hexagon">
          <a:avLst>
            <a:gd name="adj" fmla="val 25000"/>
            <a:gd name="vf" fmla="val 115470"/>
          </a:avLst>
        </a:prstGeom>
        <a:solidFill>
          <a:schemeClr val="bg1"/>
        </a:solidFill>
        <a:ln w="25400" cap="flat" cmpd="sng" algn="ctr">
          <a:solidFill>
            <a:srgbClr val="5FAEC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3600" kern="1200"/>
        </a:p>
      </dsp:txBody>
      <dsp:txXfrm rot="-5400000">
        <a:off x="4924603" y="1550461"/>
        <a:ext cx="923790" cy="1061827"/>
      </dsp:txXfrm>
    </dsp:sp>
    <dsp:sp modelId="{D8A22C10-B239-4076-A7C8-5ABB445FCE57}">
      <dsp:nvSpPr>
        <dsp:cNvPr id="0" name=""/>
        <dsp:cNvSpPr/>
      </dsp:nvSpPr>
      <dsp:spPr>
        <a:xfrm rot="5400000">
          <a:off x="3893255" y="2719704"/>
          <a:ext cx="1542606" cy="1342068"/>
        </a:xfrm>
        <a:prstGeom prst="hexagon">
          <a:avLst>
            <a:gd name="adj" fmla="val 25000"/>
            <a:gd name="vf" fmla="val 115470"/>
          </a:avLst>
        </a:prstGeom>
        <a:solidFill>
          <a:srgbClr val="C5E6F1"/>
        </a:solidFill>
        <a:ln w="25400" cap="flat" cmpd="sng" algn="ctr">
          <a:solidFill>
            <a:srgbClr val="C5E6F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Planning</a:t>
          </a:r>
          <a:endParaRPr lang="da-DK" sz="1300" kern="1200" dirty="0"/>
        </a:p>
      </dsp:txBody>
      <dsp:txXfrm rot="-5400000">
        <a:off x="4202663" y="2859826"/>
        <a:ext cx="923790" cy="1061827"/>
      </dsp:txXfrm>
    </dsp:sp>
    <dsp:sp modelId="{75AC6717-2E09-442B-99DE-D9994514879D}">
      <dsp:nvSpPr>
        <dsp:cNvPr id="0" name=""/>
        <dsp:cNvSpPr/>
      </dsp:nvSpPr>
      <dsp:spPr>
        <a:xfrm>
          <a:off x="5376318" y="2927956"/>
          <a:ext cx="1721549" cy="92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noProof="0" dirty="0" smtClean="0"/>
            <a:t>Answering core preservation planning questions</a:t>
          </a:r>
          <a:endParaRPr lang="en-GB" sz="1200" kern="1200" noProof="0" dirty="0"/>
        </a:p>
      </dsp:txBody>
      <dsp:txXfrm>
        <a:off x="5376318" y="2927956"/>
        <a:ext cx="1721549" cy="925564"/>
      </dsp:txXfrm>
    </dsp:sp>
    <dsp:sp modelId="{F5F2BDBC-1D60-40E3-88AA-22E3ADC22915}">
      <dsp:nvSpPr>
        <dsp:cNvPr id="0" name=""/>
        <dsp:cNvSpPr/>
      </dsp:nvSpPr>
      <dsp:spPr>
        <a:xfrm rot="5400000">
          <a:off x="2443822" y="2719704"/>
          <a:ext cx="1542606" cy="1342068"/>
        </a:xfrm>
        <a:prstGeom prst="hexagon">
          <a:avLst>
            <a:gd name="adj" fmla="val 25000"/>
            <a:gd name="vf" fmla="val 115470"/>
          </a:avLst>
        </a:prstGeom>
        <a:noFill/>
        <a:ln w="25400" cap="flat" cmpd="sng" algn="ctr">
          <a:solidFill>
            <a:srgbClr val="5FAEC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3600" kern="1200"/>
        </a:p>
      </dsp:txBody>
      <dsp:txXfrm rot="-5400000">
        <a:off x="2753230" y="2859826"/>
        <a:ext cx="923790" cy="1061827"/>
      </dsp:txXfrm>
    </dsp:sp>
    <dsp:sp modelId="{471894F2-7E2E-4421-A5AA-4641E5CBDA55}">
      <dsp:nvSpPr>
        <dsp:cNvPr id="0" name=""/>
        <dsp:cNvSpPr/>
      </dsp:nvSpPr>
      <dsp:spPr>
        <a:xfrm rot="5400000">
          <a:off x="3165762" y="4029069"/>
          <a:ext cx="1542606" cy="1342068"/>
        </a:xfrm>
        <a:prstGeom prst="hexagon">
          <a:avLst>
            <a:gd name="adj" fmla="val 25000"/>
            <a:gd name="vf" fmla="val 115470"/>
          </a:avLst>
        </a:prstGeom>
        <a:solidFill>
          <a:srgbClr val="449FB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/>
            <a:t>Integration</a:t>
          </a:r>
          <a:endParaRPr lang="da-DK" sz="1300" kern="1200" dirty="0"/>
        </a:p>
      </dsp:txBody>
      <dsp:txXfrm rot="-5400000">
        <a:off x="3475170" y="4169191"/>
        <a:ext cx="923790" cy="1061827"/>
      </dsp:txXfrm>
    </dsp:sp>
    <dsp:sp modelId="{E6E4750B-B2B3-42B2-B249-4F325FD04ED0}">
      <dsp:nvSpPr>
        <dsp:cNvPr id="0" name=""/>
        <dsp:cNvSpPr/>
      </dsp:nvSpPr>
      <dsp:spPr>
        <a:xfrm>
          <a:off x="1544482" y="4237321"/>
          <a:ext cx="1666015" cy="92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noProof="0" dirty="0" smtClean="0"/>
            <a:t>Through a robust, integrated, open source preservation system</a:t>
          </a:r>
          <a:endParaRPr lang="en-GB" sz="1200" kern="1200" noProof="0" dirty="0"/>
        </a:p>
      </dsp:txBody>
      <dsp:txXfrm>
        <a:off x="1544482" y="4237321"/>
        <a:ext cx="1666015" cy="925564"/>
      </dsp:txXfrm>
    </dsp:sp>
    <dsp:sp modelId="{BAB88160-0902-4615-9955-3A0FFE1FDB31}">
      <dsp:nvSpPr>
        <dsp:cNvPr id="0" name=""/>
        <dsp:cNvSpPr/>
      </dsp:nvSpPr>
      <dsp:spPr>
        <a:xfrm rot="5400000">
          <a:off x="4615195" y="4029069"/>
          <a:ext cx="1542606" cy="1342068"/>
        </a:xfrm>
        <a:prstGeom prst="hexagon">
          <a:avLst>
            <a:gd name="adj" fmla="val 25000"/>
            <a:gd name="vf" fmla="val 115470"/>
          </a:avLst>
        </a:prstGeom>
        <a:noFill/>
        <a:ln w="25400" cap="flat" cmpd="sng" algn="ctr">
          <a:solidFill>
            <a:srgbClr val="5FAEC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3600" kern="1200"/>
        </a:p>
      </dsp:txBody>
      <dsp:txXfrm rot="-5400000">
        <a:off x="4924603" y="4169191"/>
        <a:ext cx="923790" cy="1061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D8F00BE-D62A-46BC-80E3-10D325AA3124}" type="datetimeFigureOut">
              <a:rPr lang="de-AT"/>
              <a:pPr>
                <a:defRPr/>
              </a:pPr>
              <a:t>01.06.2014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AT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7BD38D1-2BC0-4F8A-A305-79ABAD386A75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999707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25" y="473075"/>
            <a:ext cx="3979863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2335595"/>
            <a:ext cx="8568952" cy="941040"/>
          </a:xfrm>
        </p:spPr>
        <p:txBody>
          <a:bodyPr/>
          <a:lstStyle>
            <a:lvl1pPr algn="l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3528" y="3276635"/>
            <a:ext cx="8568952" cy="859160"/>
          </a:xfrm>
        </p:spPr>
        <p:txBody>
          <a:bodyPr/>
          <a:lstStyle>
            <a:lvl1pPr marL="0" indent="0" algn="l">
              <a:buNone/>
              <a:defRPr sz="3200" b="1">
                <a:solidFill>
                  <a:srgbClr val="1D82A4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This work was partially supported by the SCAPE Project.</a:t>
            </a:r>
          </a:p>
          <a:p>
            <a:pPr>
              <a:defRPr/>
            </a:pPr>
            <a:r>
              <a:rPr lang="en-US"/>
              <a:t>The SCAPE project is co‐funded by the European Union under FP7 ICT‐2009.4.1 (Grant Agreement number 270137).</a:t>
            </a:r>
            <a:endParaRPr lang="en-US" i="0"/>
          </a:p>
        </p:txBody>
      </p:sp>
    </p:spTree>
    <p:extLst>
      <p:ext uri="{BB962C8B-B14F-4D97-AF65-F5344CB8AC3E}">
        <p14:creationId xmlns:p14="http://schemas.microsoft.com/office/powerpoint/2010/main" val="280250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472608"/>
          </a:xfr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1C19F83C-4951-40C1-8A8C-58A806DD21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This work was partially supported by the SCAPE Project.</a:t>
            </a:r>
          </a:p>
          <a:p>
            <a:pPr>
              <a:defRPr/>
            </a:pPr>
            <a:r>
              <a:rPr lang="en-US"/>
              <a:t>The SCAPE project is co‐funded by the European Union under FP7 ICT‐2009.4.1 (Grant Agreement number 270137).</a:t>
            </a:r>
            <a:endParaRPr lang="en-US" i="0"/>
          </a:p>
        </p:txBody>
      </p:sp>
    </p:spTree>
    <p:extLst>
      <p:ext uri="{BB962C8B-B14F-4D97-AF65-F5344CB8AC3E}">
        <p14:creationId xmlns:p14="http://schemas.microsoft.com/office/powerpoint/2010/main" val="1581527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5152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9131FEC4-C4F8-46BD-A69D-692D4C036236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  <p:sp>
        <p:nvSpPr>
          <p:cNvPr id="6" name="Fußzeilenplatzhalt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This work was partially supported by the SCAPE Project.</a:t>
            </a:r>
          </a:p>
          <a:p>
            <a:pPr>
              <a:defRPr/>
            </a:pPr>
            <a:r>
              <a:rPr lang="en-US"/>
              <a:t>The SCAPE project is co‐funded by the European Union under FP7 ICT‐2009.4.1 (Grant Agreement number 270137).</a:t>
            </a:r>
            <a:endParaRPr lang="en-US" i="0"/>
          </a:p>
        </p:txBody>
      </p:sp>
    </p:spTree>
    <p:extLst>
      <p:ext uri="{BB962C8B-B14F-4D97-AF65-F5344CB8AC3E}">
        <p14:creationId xmlns:p14="http://schemas.microsoft.com/office/powerpoint/2010/main" val="324901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1520" y="836712"/>
            <a:ext cx="4248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1520" y="1476474"/>
            <a:ext cx="4248472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572000" y="836712"/>
            <a:ext cx="432048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572000" y="1476474"/>
            <a:ext cx="4320480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09DD0871-A364-4682-B855-11FF0807672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9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This work was partially supported by the SCAPE Project.</a:t>
            </a:r>
          </a:p>
          <a:p>
            <a:pPr>
              <a:defRPr/>
            </a:pPr>
            <a:r>
              <a:rPr lang="en-US"/>
              <a:t>The SCAPE project is co‐funded by the European Union under FP7 ICT‐2009.4.1 (Grant Agreement number 270137).</a:t>
            </a:r>
            <a:endParaRPr lang="en-US" i="0"/>
          </a:p>
        </p:txBody>
      </p:sp>
    </p:spTree>
    <p:extLst>
      <p:ext uri="{BB962C8B-B14F-4D97-AF65-F5344CB8AC3E}">
        <p14:creationId xmlns:p14="http://schemas.microsoft.com/office/powerpoint/2010/main" val="4109790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0C0F730-2909-43F9-B57C-FF68306F024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This work was partially supported by the SCAPE Project.</a:t>
            </a:r>
          </a:p>
          <a:p>
            <a:pPr>
              <a:defRPr/>
            </a:pPr>
            <a:r>
              <a:rPr lang="en-US"/>
              <a:t>The SCAPE project is co‐funded by the European Union under FP7 ICT‐2009.4.1 (Grant Agreement number 270137).</a:t>
            </a:r>
            <a:endParaRPr lang="en-US" i="0"/>
          </a:p>
        </p:txBody>
      </p:sp>
    </p:spTree>
    <p:extLst>
      <p:ext uri="{BB962C8B-B14F-4D97-AF65-F5344CB8AC3E}">
        <p14:creationId xmlns:p14="http://schemas.microsoft.com/office/powerpoint/2010/main" val="719477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24"/>
          <p:cNvGrpSpPr>
            <a:grpSpLocks/>
          </p:cNvGrpSpPr>
          <p:nvPr userDrawn="1"/>
        </p:nvGrpSpPr>
        <p:grpSpPr bwMode="auto">
          <a:xfrm>
            <a:off x="0" y="20638"/>
            <a:ext cx="9144000" cy="125412"/>
            <a:chOff x="0" y="21392"/>
            <a:chExt cx="9144000" cy="124390"/>
          </a:xfrm>
        </p:grpSpPr>
        <p:cxnSp>
          <p:nvCxnSpPr>
            <p:cNvPr id="3" name="Gerade Verbindung 25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Gerade Verbindung 26"/>
            <p:cNvCxnSpPr/>
            <p:nvPr userDrawn="1"/>
          </p:nvCxnSpPr>
          <p:spPr>
            <a:xfrm>
              <a:off x="0" y="52883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27"/>
            <p:cNvCxnSpPr/>
            <p:nvPr userDrawn="1"/>
          </p:nvCxnSpPr>
          <p:spPr>
            <a:xfrm>
              <a:off x="0" y="84375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28"/>
            <p:cNvCxnSpPr/>
            <p:nvPr userDrawn="1"/>
          </p:nvCxnSpPr>
          <p:spPr>
            <a:xfrm>
              <a:off x="0" y="114291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29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3493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4248472" cy="6783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0" y="836712"/>
            <a:ext cx="4320480" cy="53285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1509812"/>
            <a:ext cx="4248472" cy="46554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AC29DE1-EB2C-4139-B20D-2C37AFDEC96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This work was partially supported by the SCAPE Project.</a:t>
            </a:r>
          </a:p>
          <a:p>
            <a:pPr>
              <a:defRPr/>
            </a:pPr>
            <a:r>
              <a:rPr lang="en-US"/>
              <a:t>The SCAPE project is co‐funded by the European Union under FP7 ICT‐2009.4.1 (Grant Agreement number 270137).</a:t>
            </a:r>
            <a:endParaRPr lang="en-US" i="0"/>
          </a:p>
        </p:txBody>
      </p:sp>
    </p:spTree>
    <p:extLst>
      <p:ext uri="{BB962C8B-B14F-4D97-AF65-F5344CB8AC3E}">
        <p14:creationId xmlns:p14="http://schemas.microsoft.com/office/powerpoint/2010/main" val="2078365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1520" y="836712"/>
            <a:ext cx="8640960" cy="4608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GB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5489600"/>
            <a:ext cx="864096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D4A0688-F293-4F64-9926-B8087C62A2A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This work was partially supported by the SCAPE Project.</a:t>
            </a:r>
          </a:p>
          <a:p>
            <a:pPr>
              <a:defRPr/>
            </a:pPr>
            <a:r>
              <a:rPr lang="en-US"/>
              <a:t>The SCAPE project is co‐funded by the European Union under FP7 ICT‐2009.4.1 (Grant Agreement number 270137).</a:t>
            </a:r>
            <a:endParaRPr lang="en-US" i="0"/>
          </a:p>
        </p:txBody>
      </p:sp>
    </p:spTree>
    <p:extLst>
      <p:ext uri="{BB962C8B-B14F-4D97-AF65-F5344CB8AC3E}">
        <p14:creationId xmlns:p14="http://schemas.microsoft.com/office/powerpoint/2010/main" val="184652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1520" y="836712"/>
            <a:ext cx="8640960" cy="5400600"/>
          </a:xfrm>
          <a:noFill/>
          <a:ln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pPr lvl="0"/>
            <a:r>
              <a:rPr lang="de-DE" noProof="0" smtClean="0"/>
              <a:t>Tabelle durch Klicken auf Symbol hinzufügen</a:t>
            </a:r>
            <a:endParaRPr lang="en-GB" noProof="0" smtClean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mtClean="0">
                <a:latin typeface="+mn-lt"/>
              </a:defRPr>
            </a:lvl1pPr>
          </a:lstStyle>
          <a:p>
            <a:pPr>
              <a:defRPr/>
            </a:pPr>
            <a:fld id="{75E5311A-E4EC-4D66-B4DC-FB6DC3FCB54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This work was partially supported by the SCAPE Project.</a:t>
            </a:r>
          </a:p>
          <a:p>
            <a:pPr>
              <a:defRPr/>
            </a:pPr>
            <a:r>
              <a:rPr lang="en-US"/>
              <a:t>The SCAPE project is co‐funded by the European Union under FP7 ICT‐2009.4.1 (Grant Agreement number 270137).</a:t>
            </a:r>
            <a:endParaRPr lang="en-US" i="0"/>
          </a:p>
        </p:txBody>
      </p:sp>
    </p:spTree>
    <p:extLst>
      <p:ext uri="{BB962C8B-B14F-4D97-AF65-F5344CB8AC3E}">
        <p14:creationId xmlns:p14="http://schemas.microsoft.com/office/powerpoint/2010/main" val="2268369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C:\Dokumente und Einstellungen\KingR\Eigene Dateien\Eigene Bilder\fp7-logo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338" y="196850"/>
            <a:ext cx="693737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03200"/>
            <a:ext cx="81645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Titelmasterformat durch Klicken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827088"/>
            <a:ext cx="8642350" cy="548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Textmasterformate durch Klicken bearbeiten</a:t>
            </a:r>
          </a:p>
          <a:p>
            <a:pPr lvl="1"/>
            <a:r>
              <a:rPr lang="en-US" altLang="da-DK" smtClean="0"/>
              <a:t>Zweite Ebene</a:t>
            </a:r>
          </a:p>
          <a:p>
            <a:pPr lvl="2"/>
            <a:r>
              <a:rPr lang="en-US" altLang="da-DK" smtClean="0"/>
              <a:t>Dritte Ebene</a:t>
            </a:r>
          </a:p>
          <a:p>
            <a:pPr lvl="3"/>
            <a:r>
              <a:rPr lang="en-US" altLang="da-DK" smtClean="0"/>
              <a:t>Vierte Ebene</a:t>
            </a:r>
          </a:p>
          <a:p>
            <a:pPr lvl="4"/>
            <a:r>
              <a:rPr lang="en-US" altLang="da-DK" smtClean="0"/>
              <a:t>Fünfte Ebene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34363" y="6327775"/>
            <a:ext cx="6588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smtClean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6FF81A6F-701D-4979-B066-A250B5866D7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grpSp>
        <p:nvGrpSpPr>
          <p:cNvPr id="2" name="Gruppieren 1"/>
          <p:cNvGrpSpPr>
            <a:grpSpLocks/>
          </p:cNvGrpSpPr>
          <p:nvPr/>
        </p:nvGrpSpPr>
        <p:grpSpPr bwMode="auto">
          <a:xfrm>
            <a:off x="0" y="20638"/>
            <a:ext cx="9144000" cy="125412"/>
            <a:chOff x="0" y="21392"/>
            <a:chExt cx="9144000" cy="124390"/>
          </a:xfrm>
        </p:grpSpPr>
        <p:cxnSp>
          <p:nvCxnSpPr>
            <p:cNvPr id="4" name="Gerade Verbindung 3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>
            <a:xfrm>
              <a:off x="0" y="52883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>
            <a:xfrm>
              <a:off x="0" y="84375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>
            <a:xfrm>
              <a:off x="0" y="114291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1" name="Grafik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194425"/>
            <a:ext cx="14382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Gerade Verbindung 26"/>
          <p:cNvCxnSpPr/>
          <p:nvPr/>
        </p:nvCxnSpPr>
        <p:spPr>
          <a:xfrm>
            <a:off x="3175" y="808038"/>
            <a:ext cx="9144000" cy="0"/>
          </a:xfrm>
          <a:prstGeom prst="line">
            <a:avLst/>
          </a:prstGeom>
          <a:ln w="19050">
            <a:solidFill>
              <a:srgbClr val="1D82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0825" y="6327775"/>
            <a:ext cx="7921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i="1" dirty="0" smtClean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This work was partially supported by the SCAPE Project.</a:t>
            </a:r>
          </a:p>
          <a:p>
            <a:pPr>
              <a:defRPr/>
            </a:pPr>
            <a:r>
              <a:rPr lang="en-US"/>
              <a:t>The SCAPE project is co‐funded by the European Union under FP7 ICT‐2009.4.1 (Grant Agreement number 270137).</a:t>
            </a:r>
            <a:endParaRPr lang="en-US" i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1D82A4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449FBD"/>
        </a:buClr>
        <a:buFont typeface="Calibri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5FAEC8"/>
        </a:buClr>
        <a:buFont typeface="Calibri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C5E2EE"/>
        </a:buClr>
        <a:buFont typeface="Arial" charset="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C5E2F1"/>
        </a:buClr>
        <a:buFont typeface="Calibri" pitchFamily="34" charset="0"/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opf-labs.org/display/SP/Home" TargetMode="External"/><Relationship Id="rId7" Type="http://schemas.openxmlformats.org/officeDocument/2006/relationships/hyperlink" Target="http://www.scape-project.eu/category/deliverable" TargetMode="External"/><Relationship Id="rId2" Type="http://schemas.openxmlformats.org/officeDocument/2006/relationships/hyperlink" Target="https://github.com/openplanets/scape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cape-project.eu/category/publication" TargetMode="External"/><Relationship Id="rId5" Type="http://schemas.openxmlformats.org/officeDocument/2006/relationships/hyperlink" Target="http://www.myexperiment.org/search?query=SCAPE&amp;type=all&amp;commit=Search" TargetMode="External"/><Relationship Id="rId4" Type="http://schemas.openxmlformats.org/officeDocument/2006/relationships/hyperlink" Target="http://www.scape-project.eu/tool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18" Type="http://schemas.openxmlformats.org/officeDocument/2006/relationships/image" Target="../media/image31.jpeg"/><Relationship Id="rId3" Type="http://schemas.openxmlformats.org/officeDocument/2006/relationships/image" Target="../media/image16.png"/><Relationship Id="rId21" Type="http://schemas.openxmlformats.org/officeDocument/2006/relationships/image" Target="../media/image34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17" Type="http://schemas.openxmlformats.org/officeDocument/2006/relationships/image" Target="../media/image30.jpeg"/><Relationship Id="rId2" Type="http://schemas.openxmlformats.org/officeDocument/2006/relationships/image" Target="../media/image15.jpeg"/><Relationship Id="rId16" Type="http://schemas.openxmlformats.org/officeDocument/2006/relationships/image" Target="../media/image29.jpe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5" Type="http://schemas.openxmlformats.org/officeDocument/2006/relationships/image" Target="../media/image28.jpe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planetsfoundation.com/projects/scape" TargetMode="External"/><Relationship Id="rId2" Type="http://schemas.openxmlformats.org/officeDocument/2006/relationships/hyperlink" Target="http://www.scape-project.e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igitalbevaring.dk/" TargetMode="External"/><Relationship Id="rId5" Type="http://schemas.openxmlformats.org/officeDocument/2006/relationships/image" Target="../media/image35.png"/><Relationship Id="rId4" Type="http://schemas.openxmlformats.org/officeDocument/2006/relationships/hyperlink" Target="https://github.com/openplanets/scap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feld 4"/>
          <p:cNvSpPr txBox="1">
            <a:spLocks noChangeArrowheads="1"/>
          </p:cNvSpPr>
          <p:nvPr/>
        </p:nvSpPr>
        <p:spPr bwMode="auto">
          <a:xfrm>
            <a:off x="3851275" y="4076700"/>
            <a:ext cx="185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GB" altLang="da-DK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92150" y="4148138"/>
            <a:ext cx="7767638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accent2">
                  <a:lumMod val="50000"/>
                </a:schemeClr>
              </a:buClr>
              <a:defRPr/>
            </a:pPr>
            <a:endParaRPr lang="en-US" sz="2400" kern="0" dirty="0">
              <a:latin typeface="+mj-lt"/>
              <a:cs typeface="+mn-cs"/>
            </a:endParaRPr>
          </a:p>
        </p:txBody>
      </p:sp>
      <p:sp>
        <p:nvSpPr>
          <p:cNvPr id="11268" name="Titel 7"/>
          <p:cNvSpPr>
            <a:spLocks noGrp="1"/>
          </p:cNvSpPr>
          <p:nvPr>
            <p:ph type="ctrTitle"/>
          </p:nvPr>
        </p:nvSpPr>
        <p:spPr>
          <a:xfrm>
            <a:off x="684213" y="2335213"/>
            <a:ext cx="8567737" cy="941387"/>
          </a:xfrm>
        </p:spPr>
        <p:txBody>
          <a:bodyPr/>
          <a:lstStyle/>
          <a:p>
            <a:r>
              <a:rPr lang="en-GB" altLang="da-DK" smtClean="0"/>
              <a:t>SCAPE</a:t>
            </a: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684213" y="3276600"/>
            <a:ext cx="8567737" cy="85883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Scalable Preservation Environments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liennummernplatzhalter 2"/>
          <p:cNvSpPr>
            <a:spLocks noGrp="1"/>
          </p:cNvSpPr>
          <p:nvPr>
            <p:ph type="sldNum" sz="quarter" idx="1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E6D0A1-8E6B-40C1-8ECB-7F1E55A80AF8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GB" altLang="da-DK"/>
          </a:p>
        </p:txBody>
      </p:sp>
      <p:sp>
        <p:nvSpPr>
          <p:cNvPr id="4" name="Inhaltsplatzhalter 3"/>
          <p:cNvSpPr>
            <a:spLocks noGrp="1"/>
          </p:cNvSpPr>
          <p:nvPr>
            <p:ph sz="half" idx="13"/>
          </p:nvPr>
        </p:nvSpPr>
        <p:spPr>
          <a:xfrm>
            <a:off x="539750" y="836613"/>
            <a:ext cx="8064500" cy="547211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GB" dirty="0" smtClean="0"/>
          </a:p>
          <a:p>
            <a:pPr marL="0" indent="0">
              <a:buFontTx/>
              <a:buNone/>
              <a:defRPr/>
            </a:pPr>
            <a:r>
              <a:rPr lang="en-GB" dirty="0" smtClean="0"/>
              <a:t>Its all about scalability!</a:t>
            </a:r>
          </a:p>
          <a:p>
            <a:pPr marL="0" indent="0">
              <a:buFontTx/>
              <a:buNone/>
              <a:defRPr/>
            </a:pPr>
            <a:endParaRPr lang="en-GB" dirty="0"/>
          </a:p>
          <a:p>
            <a:pPr marL="0" indent="0">
              <a:buFontTx/>
              <a:buNone/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Scalable services for planning and execution of institutional preservation strategies.</a:t>
            </a:r>
          </a:p>
          <a:p>
            <a:pPr>
              <a:defRPr/>
            </a:pPr>
            <a:r>
              <a:rPr lang="en-GB" dirty="0" smtClean="0"/>
              <a:t>Infrastructure for the execution of digital preservation processes on large volumes of data.</a:t>
            </a:r>
          </a:p>
          <a:p>
            <a:pPr hangingPunct="0">
              <a:defRPr/>
            </a:pPr>
            <a:r>
              <a:rPr lang="en-US" dirty="0"/>
              <a:t>Existing tools have been improved and </a:t>
            </a:r>
            <a:r>
              <a:rPr lang="en-US" dirty="0" smtClean="0"/>
              <a:t>extended.</a:t>
            </a:r>
          </a:p>
          <a:p>
            <a:pPr hangingPunct="0">
              <a:defRPr/>
            </a:pPr>
            <a:r>
              <a:rPr lang="en-US" dirty="0" smtClean="0"/>
              <a:t>New </a:t>
            </a:r>
            <a:r>
              <a:rPr lang="en-US" dirty="0"/>
              <a:t>tools have been developed where necessary.</a:t>
            </a:r>
          </a:p>
          <a:p>
            <a:pPr>
              <a:defRPr/>
            </a:pPr>
            <a:endParaRPr lang="en-GB" dirty="0" smtClean="0"/>
          </a:p>
          <a:p>
            <a:pPr marL="0" indent="0">
              <a:buFontTx/>
              <a:buNone/>
              <a:defRPr/>
            </a:pPr>
            <a:endParaRPr lang="en-GB" dirty="0"/>
          </a:p>
        </p:txBody>
      </p:sp>
      <p:sp>
        <p:nvSpPr>
          <p:cNvPr id="13316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a-DK" smtClean="0"/>
              <a:t>What is SCAPE?</a:t>
            </a:r>
            <a:endParaRPr lang="de-AT" altLang="da-DK" smtClean="0"/>
          </a:p>
        </p:txBody>
      </p:sp>
      <p:sp>
        <p:nvSpPr>
          <p:cNvPr id="13317" name="Fußzeilenplatzhalter 5"/>
          <p:cNvSpPr>
            <a:spLocks noGrp="1"/>
          </p:cNvSpPr>
          <p:nvPr>
            <p:ph type="ftr" sz="quarter" idx="1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The SCAPE project is co‐funded by the European Union under FP7 ICT‐2009.4.1 (Grant Agreement number 270137).</a:t>
            </a:r>
            <a:endParaRPr lang="en-US" altLang="da-DK" i="0"/>
          </a:p>
        </p:txBody>
      </p:sp>
      <p:pic>
        <p:nvPicPr>
          <p:cNvPr id="3" name="Pladsholder til indhold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764704"/>
            <a:ext cx="2879626" cy="20345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988840"/>
            <a:ext cx="4256704" cy="2394396"/>
          </a:xfrm>
          <a:prstGeom prst="rect">
            <a:avLst/>
          </a:prstGeom>
        </p:spPr>
      </p:pic>
      <p:sp>
        <p:nvSpPr>
          <p:cNvPr id="14338" name="Foliennummernplatzhalter 2"/>
          <p:cNvSpPr>
            <a:spLocks noGrp="1"/>
          </p:cNvSpPr>
          <p:nvPr>
            <p:ph type="sldNum" sz="quarter" idx="1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3B44F7-F027-40E1-A53E-2DBCEA4FD067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GB" altLang="da-DK"/>
          </a:p>
        </p:txBody>
      </p:sp>
      <p:sp>
        <p:nvSpPr>
          <p:cNvPr id="4" name="Inhaltsplatzhalter 3"/>
          <p:cNvSpPr>
            <a:spLocks noGrp="1"/>
          </p:cNvSpPr>
          <p:nvPr>
            <p:ph sz="half" idx="13"/>
          </p:nvPr>
        </p:nvSpPr>
        <p:spPr>
          <a:xfrm>
            <a:off x="539750" y="836613"/>
            <a:ext cx="8280400" cy="1296987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GB" dirty="0" smtClean="0"/>
              <a:t>SCAPE covers the whole digital preservation life cycle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14340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a-DK" smtClean="0"/>
              <a:t>What is SCAPE?</a:t>
            </a:r>
            <a:endParaRPr lang="de-AT" altLang="da-DK" smtClean="0"/>
          </a:p>
        </p:txBody>
      </p:sp>
      <p:sp>
        <p:nvSpPr>
          <p:cNvPr id="14341" name="Fußzeilenplatzhalter 5"/>
          <p:cNvSpPr>
            <a:spLocks noGrp="1"/>
          </p:cNvSpPr>
          <p:nvPr>
            <p:ph type="ftr" sz="quarter" idx="1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The SCAPE project is co‐funded by the European Union under FP7 ICT‐2009.4.1 (Grant Agreement number 270137).</a:t>
            </a:r>
            <a:endParaRPr lang="en-US" altLang="da-DK" i="0"/>
          </a:p>
        </p:txBody>
      </p:sp>
      <p:sp>
        <p:nvSpPr>
          <p:cNvPr id="7" name="Inhaltsplatzhalter 3"/>
          <p:cNvSpPr txBox="1">
            <a:spLocks/>
          </p:cNvSpPr>
          <p:nvPr/>
        </p:nvSpPr>
        <p:spPr bwMode="auto">
          <a:xfrm>
            <a:off x="539750" y="1412875"/>
            <a:ext cx="57277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EE"/>
              </a:buClr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GB" kern="0" dirty="0" smtClean="0"/>
              <a:t>Interconnecting </a:t>
            </a:r>
            <a:r>
              <a:rPr lang="en-GB" kern="0" smtClean="0"/>
              <a:t>services support </a:t>
            </a:r>
            <a:r>
              <a:rPr lang="en-GB" kern="0" dirty="0" smtClean="0"/>
              <a:t>the preservation of large repositories of digital objects</a:t>
            </a:r>
          </a:p>
          <a:p>
            <a:pPr>
              <a:defRPr/>
            </a:pPr>
            <a:r>
              <a:rPr lang="en-GB" kern="0" dirty="0" smtClean="0"/>
              <a:t>Applications support the formulation of preservation policies, decision making and selection of preservation 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56992"/>
            <a:ext cx="4256704" cy="2394396"/>
          </a:xfrm>
          <a:prstGeom prst="rect">
            <a:avLst/>
          </a:prstGeom>
        </p:spPr>
      </p:pic>
      <p:sp>
        <p:nvSpPr>
          <p:cNvPr id="15362" name="Foliennummernplatzhalter 2"/>
          <p:cNvSpPr>
            <a:spLocks noGrp="1"/>
          </p:cNvSpPr>
          <p:nvPr>
            <p:ph type="sldNum" sz="quarter" idx="1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DF15F8-6264-4595-9D36-E8418D032FB8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 altLang="da-DK"/>
          </a:p>
        </p:txBody>
      </p:sp>
      <p:sp>
        <p:nvSpPr>
          <p:cNvPr id="4" name="Inhaltsplatzhalter 3"/>
          <p:cNvSpPr>
            <a:spLocks noGrp="1"/>
          </p:cNvSpPr>
          <p:nvPr>
            <p:ph sz="half" idx="13"/>
          </p:nvPr>
        </p:nvSpPr>
        <p:spPr>
          <a:xfrm>
            <a:off x="539750" y="836613"/>
            <a:ext cx="7488238" cy="547211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GB" dirty="0" smtClean="0"/>
              <a:t>Take your pick – choose what you need!</a:t>
            </a:r>
          </a:p>
          <a:p>
            <a:pPr marL="0" indent="0">
              <a:buFontTx/>
              <a:buNone/>
              <a:defRPr/>
            </a:pPr>
            <a:endParaRPr lang="en-GB" dirty="0"/>
          </a:p>
          <a:p>
            <a:pPr>
              <a:defRPr/>
            </a:pPr>
            <a:endParaRPr lang="en-GB" dirty="0"/>
          </a:p>
        </p:txBody>
      </p:sp>
      <p:sp>
        <p:nvSpPr>
          <p:cNvPr id="1536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a-DK" smtClean="0"/>
              <a:t>What is SCAPE?</a:t>
            </a:r>
            <a:endParaRPr lang="de-AT" altLang="da-DK" smtClean="0"/>
          </a:p>
        </p:txBody>
      </p:sp>
      <p:sp>
        <p:nvSpPr>
          <p:cNvPr id="15365" name="Fußzeilenplatzhalter 5"/>
          <p:cNvSpPr>
            <a:spLocks noGrp="1"/>
          </p:cNvSpPr>
          <p:nvPr>
            <p:ph type="ftr" sz="quarter" idx="1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The SCAPE project is co‐funded by the European Union under FP7 ICT‐2009.4.1 (Grant Agreement number 270137).</a:t>
            </a:r>
            <a:endParaRPr lang="en-US" altLang="da-DK" i="0"/>
          </a:p>
        </p:txBody>
      </p:sp>
      <p:sp>
        <p:nvSpPr>
          <p:cNvPr id="8" name="Inhaltsplatzhalter 3"/>
          <p:cNvSpPr txBox="1">
            <a:spLocks/>
          </p:cNvSpPr>
          <p:nvPr/>
        </p:nvSpPr>
        <p:spPr bwMode="auto">
          <a:xfrm>
            <a:off x="539750" y="1412875"/>
            <a:ext cx="57277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EE"/>
              </a:buClr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GB" kern="0" dirty="0" smtClean="0"/>
              <a:t>Use the full set of interconnected SCAPE components or a selected series of SCAPE tools or workflows</a:t>
            </a:r>
          </a:p>
          <a:p>
            <a:pPr>
              <a:defRPr/>
            </a:pPr>
            <a:r>
              <a:rPr lang="en-GB" kern="0" dirty="0" smtClean="0"/>
              <a:t>Many SCAPE components can be individually incorporated</a:t>
            </a:r>
            <a:endParaRPr lang="en-GB" kern="0" dirty="0"/>
          </a:p>
        </p:txBody>
      </p:sp>
      <p:sp>
        <p:nvSpPr>
          <p:cNvPr id="2" name="Pladsholder til indhold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indhold 7"/>
          <p:cNvSpPr>
            <a:spLocks noGrp="1"/>
          </p:cNvSpPr>
          <p:nvPr>
            <p:ph idx="1"/>
          </p:nvPr>
        </p:nvSpPr>
        <p:spPr>
          <a:xfrm>
            <a:off x="468313" y="836613"/>
            <a:ext cx="8424862" cy="5472112"/>
          </a:xfrm>
        </p:spPr>
        <p:txBody>
          <a:bodyPr/>
          <a:lstStyle/>
          <a:p>
            <a:pPr>
              <a:defRPr/>
            </a:pPr>
            <a:r>
              <a:rPr lang="da-DK" dirty="0" smtClean="0"/>
              <a:t>All SCAPE solutions origine from real-world challenges at the partner institutions.</a:t>
            </a:r>
          </a:p>
          <a:p>
            <a:pPr>
              <a:defRPr/>
            </a:pPr>
            <a:r>
              <a:rPr lang="da-DK" dirty="0" smtClean="0"/>
              <a:t>Each challenge is tested in testbeds at the partner institutions.</a:t>
            </a:r>
          </a:p>
          <a:p>
            <a:pPr marL="0" indent="0">
              <a:buNone/>
              <a:defRPr/>
            </a:pPr>
            <a:endParaRPr lang="da-DK" dirty="0"/>
          </a:p>
        </p:txBody>
      </p:sp>
      <p:sp>
        <p:nvSpPr>
          <p:cNvPr id="16387" name="Pladsholder til diasnumm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33F91A-FD3D-412C-9332-787D18E8A895}" type="slidenum">
              <a:rPr lang="en-GB" altLang="da-DK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GB" altLang="da-DK" smtClean="0"/>
          </a:p>
        </p:txBody>
      </p:sp>
      <p:sp>
        <p:nvSpPr>
          <p:cNvPr id="16388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600" dirty="0" smtClean="0"/>
              <a:t>Solutions </a:t>
            </a:r>
            <a:r>
              <a:rPr lang="da-DK" altLang="da-DK" sz="2600" dirty="0" err="1" smtClean="0"/>
              <a:t>Tested</a:t>
            </a:r>
            <a:r>
              <a:rPr lang="da-DK" altLang="da-DK" sz="2600" dirty="0" smtClean="0"/>
              <a:t> in Real Life</a:t>
            </a:r>
          </a:p>
        </p:txBody>
      </p:sp>
      <p:sp>
        <p:nvSpPr>
          <p:cNvPr id="16389" name="Pladsholder til sidefod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The SCAPE project is co‐funded by the European Union under FP7 ICT‐2009.4.1 (Grant Agreement number 270137).</a:t>
            </a:r>
            <a:endParaRPr lang="en-US" altLang="da-DK" i="0"/>
          </a:p>
        </p:txBody>
      </p:sp>
      <p:graphicFrame>
        <p:nvGraphicFramePr>
          <p:cNvPr id="9" name="Pladsholder til indhold 9"/>
          <p:cNvGraphicFramePr>
            <a:graphicFrameLocks/>
          </p:cNvGraphicFramePr>
          <p:nvPr/>
        </p:nvGraphicFramePr>
        <p:xfrm>
          <a:off x="2951863" y="2434230"/>
          <a:ext cx="5783562" cy="3155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91" name="Tekstboks 1"/>
          <p:cNvSpPr txBox="1">
            <a:spLocks noChangeArrowheads="1"/>
          </p:cNvSpPr>
          <p:nvPr/>
        </p:nvSpPr>
        <p:spPr bwMode="auto">
          <a:xfrm>
            <a:off x="5308600" y="5029200"/>
            <a:ext cx="1079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da-DK" altLang="da-DK" sz="1600"/>
              <a:t>Testbeds</a:t>
            </a:r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00" y="3284984"/>
            <a:ext cx="1632892" cy="1359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Pladsholder til ind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9541195"/>
              </p:ext>
            </p:extLst>
          </p:nvPr>
        </p:nvGraphicFramePr>
        <p:xfrm>
          <a:off x="250825" y="836613"/>
          <a:ext cx="8642350" cy="5472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Solutions for Content Holders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A776AB-EF91-4879-9C24-963A2827226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This work was partially supported by the SCAPE Project.</a:t>
            </a:r>
          </a:p>
          <a:p>
            <a:pPr>
              <a:defRPr/>
            </a:pPr>
            <a:r>
              <a:rPr lang="en-US" dirty="0" smtClean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80556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68388"/>
            <a:ext cx="8642350" cy="5008562"/>
          </a:xfrm>
        </p:spPr>
      </p:pic>
      <p:sp>
        <p:nvSpPr>
          <p:cNvPr id="18435" name="Pladsholder til diasnummer 2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07C9AB3-B9EE-4341-97AE-C4846B866398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da-DK" smtClean="0"/>
          </a:p>
        </p:txBody>
      </p:sp>
      <p:sp>
        <p:nvSpPr>
          <p:cNvPr id="1843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mtClean="0"/>
              <a:t>Overview: SCAPE Architecture</a:t>
            </a:r>
          </a:p>
        </p:txBody>
      </p:sp>
      <p:sp>
        <p:nvSpPr>
          <p:cNvPr id="18437" name="Pladsholder til sidefod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The SCAPE project is co‐funded by the European Union under FP7 ICT‐2009.4.1 (Grant Agreement number 270137).</a:t>
            </a:r>
            <a:endParaRPr lang="en-US" altLang="da-DK" i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nummer 2"/>
          <p:cNvSpPr>
            <a:spLocks noGrp="1"/>
          </p:cNvSpPr>
          <p:nvPr>
            <p:ph type="sldNum" sz="quarter" idx="1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FB2A29-13F3-4251-99C3-1BC9A1F96014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 altLang="da-DK" dirty="0"/>
          </a:p>
        </p:txBody>
      </p:sp>
      <p:sp>
        <p:nvSpPr>
          <p:cNvPr id="35843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Additional Sources of Interest</a:t>
            </a:r>
          </a:p>
        </p:txBody>
      </p:sp>
      <p:sp>
        <p:nvSpPr>
          <p:cNvPr id="32772" name="Pladsholder til sidefod 5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sp>
        <p:nvSpPr>
          <p:cNvPr id="35845" name="Inhaltsplatzhalter 2"/>
          <p:cNvSpPr>
            <a:spLocks noGrp="1"/>
          </p:cNvSpPr>
          <p:nvPr>
            <p:ph idx="4294967295"/>
          </p:nvPr>
        </p:nvSpPr>
        <p:spPr>
          <a:xfrm>
            <a:off x="468313" y="836613"/>
            <a:ext cx="8424862" cy="5472112"/>
          </a:xfrm>
        </p:spPr>
        <p:txBody>
          <a:bodyPr/>
          <a:lstStyle/>
          <a:p>
            <a:pPr eaLnBrk="1" hangingPunct="1"/>
            <a:r>
              <a:rPr lang="en-GB" altLang="da-DK" sz="2400" dirty="0" smtClean="0"/>
              <a:t>Development Infrastructure</a:t>
            </a:r>
          </a:p>
          <a:p>
            <a:pPr lvl="1" eaLnBrk="1" hangingPunct="1"/>
            <a:r>
              <a:rPr lang="en-GB" altLang="da-DK" sz="2000" dirty="0" smtClean="0"/>
              <a:t>Code repository hosted by the Open Planets Foundation and GitHub</a:t>
            </a:r>
          </a:p>
          <a:p>
            <a:pPr lvl="2" eaLnBrk="1" hangingPunct="1"/>
            <a:r>
              <a:rPr lang="en-GB" altLang="da-DK" sz="1800" dirty="0" smtClean="0">
                <a:hlinkClick r:id="rId2"/>
              </a:rPr>
              <a:t>https://github.com/openplanets/scape/</a:t>
            </a:r>
            <a:endParaRPr lang="en-GB" altLang="da-DK" sz="1800" dirty="0" smtClean="0"/>
          </a:p>
          <a:p>
            <a:pPr lvl="1" eaLnBrk="1" hangingPunct="1"/>
            <a:r>
              <a:rPr lang="en-GB" altLang="da-DK" sz="2000" dirty="0" smtClean="0"/>
              <a:t>Development Wiki</a:t>
            </a:r>
          </a:p>
          <a:p>
            <a:pPr lvl="2" eaLnBrk="1" hangingPunct="1"/>
            <a:r>
              <a:rPr lang="en-GB" altLang="da-DK" sz="1800" dirty="0" smtClean="0">
                <a:hlinkClick r:id="rId3"/>
              </a:rPr>
              <a:t>http://wiki.opf-labs.org/display/SP/Home</a:t>
            </a:r>
            <a:endParaRPr lang="en-GB" altLang="da-DK" sz="1800" dirty="0" smtClean="0"/>
          </a:p>
          <a:p>
            <a:pPr eaLnBrk="1" hangingPunct="1"/>
            <a:r>
              <a:rPr lang="en-GB" altLang="da-DK" sz="2400" dirty="0" smtClean="0"/>
              <a:t>Tools</a:t>
            </a:r>
          </a:p>
          <a:p>
            <a:pPr lvl="1" eaLnBrk="1" hangingPunct="1"/>
            <a:r>
              <a:rPr lang="en-GB" altLang="da-DK" sz="1800" dirty="0" smtClean="0">
                <a:hlinkClick r:id="rId4"/>
              </a:rPr>
              <a:t>http://www.scape-project.eu/tools</a:t>
            </a:r>
            <a:endParaRPr lang="en-GB" altLang="da-DK" sz="1800" dirty="0" smtClean="0"/>
          </a:p>
          <a:p>
            <a:pPr eaLnBrk="1" hangingPunct="1"/>
            <a:r>
              <a:rPr lang="en-GB" altLang="da-DK" sz="2400" dirty="0" smtClean="0"/>
              <a:t>Experimental Workflows</a:t>
            </a:r>
          </a:p>
          <a:p>
            <a:pPr lvl="1" eaLnBrk="1" hangingPunct="1"/>
            <a:r>
              <a:rPr lang="en-GB" altLang="da-DK" sz="1800" dirty="0" smtClean="0">
                <a:hlinkClick r:id="rId5"/>
              </a:rPr>
              <a:t>http://www.myexperiment.org/search?query=SCAPE&amp;type=all&amp;commit=Search</a:t>
            </a:r>
            <a:endParaRPr lang="en-GB" altLang="da-DK" sz="1800" dirty="0" smtClean="0"/>
          </a:p>
          <a:p>
            <a:pPr eaLnBrk="1" hangingPunct="1"/>
            <a:r>
              <a:rPr lang="en-GB" altLang="da-DK" sz="2400" dirty="0" smtClean="0"/>
              <a:t>Publications</a:t>
            </a:r>
          </a:p>
          <a:p>
            <a:pPr lvl="1" eaLnBrk="1" hangingPunct="1"/>
            <a:r>
              <a:rPr lang="en-GB" altLang="da-DK" sz="1800" dirty="0" smtClean="0">
                <a:hlinkClick r:id="rId6"/>
              </a:rPr>
              <a:t>http://www.scape-project.eu/category/publication</a:t>
            </a:r>
            <a:endParaRPr lang="en-GB" altLang="da-DK" sz="1800" dirty="0" smtClean="0"/>
          </a:p>
          <a:p>
            <a:pPr eaLnBrk="1" hangingPunct="1"/>
            <a:r>
              <a:rPr lang="en-GB" altLang="da-DK" sz="2400" dirty="0" smtClean="0"/>
              <a:t>Public Deliverables</a:t>
            </a:r>
          </a:p>
          <a:p>
            <a:pPr lvl="1" eaLnBrk="1" hangingPunct="1"/>
            <a:r>
              <a:rPr lang="en-GB" altLang="da-DK" sz="1800" dirty="0" smtClean="0">
                <a:hlinkClick r:id="rId7"/>
              </a:rPr>
              <a:t>http://www.scape-project.eu/category/deliverable</a:t>
            </a:r>
            <a:endParaRPr lang="en-GB" altLang="da-DK" sz="1800" dirty="0" smtClean="0"/>
          </a:p>
          <a:p>
            <a:pPr lvl="1" eaLnBrk="1" hangingPunct="1"/>
            <a:endParaRPr lang="en-GB" altLang="da-DK" sz="1800" dirty="0" smtClean="0"/>
          </a:p>
          <a:p>
            <a:pPr lvl="1" eaLnBrk="1" hangingPunct="1"/>
            <a:endParaRPr lang="en-GB" altLang="da-DK" sz="1800" dirty="0" smtClean="0"/>
          </a:p>
        </p:txBody>
      </p:sp>
    </p:spTree>
    <p:extLst>
      <p:ext uri="{BB962C8B-B14F-4D97-AF65-F5344CB8AC3E}">
        <p14:creationId xmlns:p14="http://schemas.microsoft.com/office/powerpoint/2010/main" val="298957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indhold 3"/>
          <p:cNvSpPr txBox="1">
            <a:spLocks/>
          </p:cNvSpPr>
          <p:nvPr/>
        </p:nvSpPr>
        <p:spPr bwMode="auto">
          <a:xfrm>
            <a:off x="539750" y="836613"/>
            <a:ext cx="763265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EE"/>
              </a:buClr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GB" dirty="0"/>
              <a:t>SCAPE tools are published as open source software</a:t>
            </a:r>
            <a:r>
              <a:rPr lang="en-GB" dirty="0" smtClean="0"/>
              <a:t>.</a:t>
            </a:r>
          </a:p>
          <a:p>
            <a:pPr marL="0" indent="0">
              <a:buFontTx/>
              <a:buNone/>
              <a:defRPr/>
            </a:pPr>
            <a:endParaRPr lang="da-DK" kern="0" dirty="0" smtClean="0"/>
          </a:p>
          <a:p>
            <a:pPr marL="0" indent="0">
              <a:buFontTx/>
              <a:buNone/>
              <a:defRPr/>
            </a:pPr>
            <a:r>
              <a:rPr lang="da-DK" kern="0" dirty="0" smtClean="0"/>
              <a:t>Tools and services from SCAPE are </a:t>
            </a:r>
            <a:r>
              <a:rPr lang="da-DK" kern="0" dirty="0" err="1" smtClean="0"/>
              <a:t>sustained</a:t>
            </a:r>
            <a:r>
              <a:rPr lang="da-DK" kern="0" dirty="0" smtClean="0"/>
              <a:t> by</a:t>
            </a:r>
            <a:br>
              <a:rPr lang="da-DK" kern="0" dirty="0" smtClean="0"/>
            </a:br>
            <a:endParaRPr lang="da-DK" kern="0" dirty="0" smtClean="0"/>
          </a:p>
          <a:p>
            <a:pPr>
              <a:defRPr/>
            </a:pPr>
            <a:r>
              <a:rPr lang="da-DK" kern="0" dirty="0" smtClean="0"/>
              <a:t>Open Planets Foundation -</a:t>
            </a:r>
            <a:br>
              <a:rPr lang="da-DK" kern="0" dirty="0" smtClean="0"/>
            </a:br>
            <a:r>
              <a:rPr lang="en-GB" sz="2000" kern="0" dirty="0" smtClean="0"/>
              <a:t>address core digital preservation </a:t>
            </a:r>
            <a:br>
              <a:rPr lang="en-GB" sz="2000" kern="0" dirty="0" smtClean="0"/>
            </a:br>
            <a:r>
              <a:rPr lang="en-GB" sz="2000" kern="0" dirty="0" smtClean="0"/>
              <a:t>challenges and engage with the community</a:t>
            </a:r>
            <a:br>
              <a:rPr lang="en-GB" sz="2000" kern="0" dirty="0" smtClean="0"/>
            </a:br>
            <a:endParaRPr lang="en-GB" sz="2000" kern="0" dirty="0" smtClean="0"/>
          </a:p>
          <a:p>
            <a:pPr>
              <a:defRPr/>
            </a:pPr>
            <a:r>
              <a:rPr lang="da-DK" kern="0" dirty="0" smtClean="0"/>
              <a:t>COPTR </a:t>
            </a:r>
            <a:r>
              <a:rPr lang="da-DK" kern="0" dirty="0"/>
              <a:t>-</a:t>
            </a:r>
            <a:br>
              <a:rPr lang="da-DK" kern="0" dirty="0"/>
            </a:br>
            <a:r>
              <a:rPr lang="en-US" sz="2000" kern="0" dirty="0"/>
              <a:t>Community Owned digital </a:t>
            </a:r>
            <a:r>
              <a:rPr lang="en-US" sz="2000" kern="0" dirty="0" smtClean="0"/>
              <a:t>Preservation</a:t>
            </a:r>
            <a:br>
              <a:rPr lang="en-US" sz="2000" kern="0" dirty="0" smtClean="0"/>
            </a:br>
            <a:r>
              <a:rPr lang="en-US" sz="2000" kern="0" dirty="0" smtClean="0"/>
              <a:t>Tool </a:t>
            </a:r>
            <a:r>
              <a:rPr lang="en-US" sz="2000" kern="0" dirty="0"/>
              <a:t>Registry</a:t>
            </a:r>
            <a:endParaRPr lang="da-DK" sz="2000" kern="0" dirty="0"/>
          </a:p>
          <a:p>
            <a:pPr hangingPunct="0">
              <a:defRPr/>
            </a:pPr>
            <a:endParaRPr lang="en-US" dirty="0"/>
          </a:p>
        </p:txBody>
      </p:sp>
      <p:pic>
        <p:nvPicPr>
          <p:cNvPr id="31746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8358" y="4618013"/>
            <a:ext cx="1406525" cy="611187"/>
          </a:xfrm>
        </p:spPr>
      </p:pic>
      <p:sp>
        <p:nvSpPr>
          <p:cNvPr id="33795" name="Pladsholder til diasnummer 2"/>
          <p:cNvSpPr>
            <a:spLocks noGrp="1"/>
          </p:cNvSpPr>
          <p:nvPr>
            <p:ph type="sldNum" sz="quarter" idx="1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FBBB05-9C91-428D-9746-49DCCA8C5787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 altLang="da-DK" dirty="0"/>
          </a:p>
        </p:txBody>
      </p:sp>
      <p:sp>
        <p:nvSpPr>
          <p:cNvPr id="3174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Sustainability of Tools and Services</a:t>
            </a:r>
          </a:p>
        </p:txBody>
      </p:sp>
      <p:sp>
        <p:nvSpPr>
          <p:cNvPr id="33797" name="Pladsholder til sidefod 5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pic>
        <p:nvPicPr>
          <p:cNvPr id="31750" name="Pladsholder til indhold 9"/>
          <p:cNvPicPr>
            <a:picLocks noGrp="1" noChangeAspect="1"/>
          </p:cNvPicPr>
          <p:nvPr>
            <p:ph sz="half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6904" y="2902013"/>
            <a:ext cx="1729432" cy="909222"/>
          </a:xfrm>
        </p:spPr>
      </p:pic>
    </p:spTree>
    <p:extLst>
      <p:ext uri="{BB962C8B-B14F-4D97-AF65-F5344CB8AC3E}">
        <p14:creationId xmlns:p14="http://schemas.microsoft.com/office/powerpoint/2010/main" val="338541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indhold 1"/>
          <p:cNvSpPr>
            <a:spLocks noGrp="1"/>
          </p:cNvSpPr>
          <p:nvPr>
            <p:ph idx="1"/>
          </p:nvPr>
        </p:nvSpPr>
        <p:spPr>
          <a:xfrm>
            <a:off x="250825" y="836613"/>
            <a:ext cx="8642350" cy="5472112"/>
          </a:xfrm>
        </p:spPr>
        <p:txBody>
          <a:bodyPr/>
          <a:lstStyle/>
          <a:p>
            <a:pPr eaLnBrk="1" hangingPunct="1"/>
            <a:r>
              <a:rPr lang="en-GB" altLang="da-DK" dirty="0" smtClean="0"/>
              <a:t>EU-funded project under FP7 (Research and Technological Development)</a:t>
            </a:r>
          </a:p>
          <a:p>
            <a:pPr eaLnBrk="1" hangingPunct="1"/>
            <a:r>
              <a:rPr lang="en-GB" altLang="da-DK" dirty="0" smtClean="0"/>
              <a:t>Project runtime: February 2011 to September 2014</a:t>
            </a:r>
          </a:p>
          <a:p>
            <a:pPr eaLnBrk="1" hangingPunct="1"/>
            <a:r>
              <a:rPr lang="en-US" altLang="da-DK" dirty="0"/>
              <a:t>20 partners from 10 countries - from memory institutions, data </a:t>
            </a:r>
            <a:r>
              <a:rPr lang="en-US" altLang="da-DK" dirty="0" err="1"/>
              <a:t>centres</a:t>
            </a:r>
            <a:r>
              <a:rPr lang="en-US" altLang="da-DK" dirty="0"/>
              <a:t>, research labs, universities, and </a:t>
            </a:r>
            <a:r>
              <a:rPr lang="en-US" altLang="da-DK"/>
              <a:t>industrial </a:t>
            </a:r>
            <a:r>
              <a:rPr lang="en-US" altLang="da-DK" smtClean="0"/>
              <a:t>firms</a:t>
            </a:r>
            <a:endParaRPr lang="en-GB" altLang="da-DK" dirty="0" smtClean="0"/>
          </a:p>
          <a:p>
            <a:pPr eaLnBrk="1" hangingPunct="1"/>
            <a:r>
              <a:rPr lang="en-GB" altLang="da-DK" dirty="0" smtClean="0"/>
              <a:t>Public Project materials are licensed under a </a:t>
            </a:r>
            <a:br>
              <a:rPr lang="en-GB" altLang="da-DK" dirty="0" smtClean="0"/>
            </a:br>
            <a:r>
              <a:rPr lang="en-GB" altLang="da-DK" dirty="0" smtClean="0"/>
              <a:t>CC-BY-SA International License </a:t>
            </a:r>
          </a:p>
        </p:txBody>
      </p:sp>
      <p:sp>
        <p:nvSpPr>
          <p:cNvPr id="34819" name="Pladsholder til diasnummer 2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787A12-5FE8-4226-BF6F-DB1048B8FFC9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da-DK" dirty="0" smtClean="0"/>
          </a:p>
        </p:txBody>
      </p:sp>
      <p:sp>
        <p:nvSpPr>
          <p:cNvPr id="3379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About SCAPE</a:t>
            </a:r>
          </a:p>
        </p:txBody>
      </p:sp>
      <p:sp>
        <p:nvSpPr>
          <p:cNvPr id="34821" name="Pladsholder til sidefod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pic>
        <p:nvPicPr>
          <p:cNvPr id="33798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50916"/>
            <a:ext cx="12271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35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liennummernplatzhalter 5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0608E2-F3E8-4F8E-9580-5A0E89E5F8B8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da-DK" smtClean="0"/>
          </a:p>
        </p:txBody>
      </p:sp>
      <p:sp>
        <p:nvSpPr>
          <p:cNvPr id="35843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mtClean="0"/>
              <a:t>SCAPE Consortium</a:t>
            </a:r>
            <a:endParaRPr lang="de-AT" altLang="da-DK" smtClean="0"/>
          </a:p>
        </p:txBody>
      </p:sp>
      <p:sp>
        <p:nvSpPr>
          <p:cNvPr id="35844" name="Fußzeilenplatzhalter 7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a-DK"/>
              <a:t>The SCAPE project is co‐funded by the European Union under FP7 ICT‐2009.4.1 (Grant Agreement number 270137).</a:t>
            </a:r>
            <a:endParaRPr lang="en-US" altLang="da-DK" i="0"/>
          </a:p>
        </p:txBody>
      </p:sp>
      <p:pic>
        <p:nvPicPr>
          <p:cNvPr id="3584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8" y="4545013"/>
            <a:ext cx="20859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ladsholder til indhold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076575"/>
            <a:ext cx="4953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Pladsholder til diasnummer 2"/>
          <p:cNvSpPr txBox="1">
            <a:spLocks/>
          </p:cNvSpPr>
          <p:nvPr/>
        </p:nvSpPr>
        <p:spPr bwMode="auto">
          <a:xfrm>
            <a:off x="8234363" y="6327775"/>
            <a:ext cx="6588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Clr>
                <a:srgbClr val="C5E2EE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indent="-228600" fontAlgn="base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indent="-228600" fontAlgn="base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indent="-228600" fontAlgn="base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indent="-228600" fontAlgn="base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EBCDECA0-6193-4C2E-97A4-CB8FFFE7D21E}" type="slidenum">
              <a:rPr lang="en-GB" altLang="da-DK" sz="1400"/>
              <a:pPr algn="r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GB" altLang="da-DK" sz="1400"/>
          </a:p>
        </p:txBody>
      </p:sp>
      <p:pic>
        <p:nvPicPr>
          <p:cNvPr id="35848" name="Pladsholder til indhold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3" y="3357563"/>
            <a:ext cx="1320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Billed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225800"/>
            <a:ext cx="8636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Billed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25538"/>
            <a:ext cx="11525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1" name="Billed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349500"/>
            <a:ext cx="1728787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2" name="Billed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2192338"/>
            <a:ext cx="554038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3" name="Billed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268413"/>
            <a:ext cx="143986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4" name="Billed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588" y="1878013"/>
            <a:ext cx="1584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5" name="Billed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778250"/>
            <a:ext cx="158432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6" name="Billede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3" y="2408238"/>
            <a:ext cx="1163637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7" name="Billede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538" y="1230313"/>
            <a:ext cx="13208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8" name="Billede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878263"/>
            <a:ext cx="249555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9" name="Billede 2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3632200"/>
            <a:ext cx="139065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0" name="Billede 2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4348163"/>
            <a:ext cx="131445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1" name="Billede 2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268413"/>
            <a:ext cx="1617662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2" name="Billede 2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368800"/>
            <a:ext cx="15351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3" name="Billede 2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4489450"/>
            <a:ext cx="18351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4" name="Billede 2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595563"/>
            <a:ext cx="18716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5" name="Billede 29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844675"/>
            <a:ext cx="1439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dsholder til diasnummer 1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C1AB52-BCCD-4542-9F28-E5E333F96135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da-DK" dirty="0" smtClean="0"/>
          </a:p>
        </p:txBody>
      </p:sp>
      <p:sp>
        <p:nvSpPr>
          <p:cNvPr id="36867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More Information</a:t>
            </a:r>
          </a:p>
        </p:txBody>
      </p:sp>
      <p:sp>
        <p:nvSpPr>
          <p:cNvPr id="36868" name="Pladsholder til sidefod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sp>
        <p:nvSpPr>
          <p:cNvPr id="36869" name="Pladsholder til indhold 6"/>
          <p:cNvSpPr>
            <a:spLocks noGrp="1"/>
          </p:cNvSpPr>
          <p:nvPr>
            <p:ph idx="1"/>
          </p:nvPr>
        </p:nvSpPr>
        <p:spPr>
          <a:xfrm>
            <a:off x="250825" y="836613"/>
            <a:ext cx="8642350" cy="3452812"/>
          </a:xfrm>
        </p:spPr>
        <p:txBody>
          <a:bodyPr>
            <a:spAutoFit/>
          </a:bodyPr>
          <a:lstStyle/>
          <a:p>
            <a:pPr eaLnBrk="1" hangingPunct="1"/>
            <a:r>
              <a:rPr lang="da-DK" altLang="da-DK" dirty="0" smtClean="0"/>
              <a:t>SCAPE website: </a:t>
            </a:r>
            <a:r>
              <a:rPr lang="da-DK" altLang="da-DK" dirty="0" smtClean="0">
                <a:hlinkClick r:id="rId2"/>
              </a:rPr>
              <a:t>www.scape-project.eu</a:t>
            </a:r>
            <a:endParaRPr lang="da-DK" altLang="da-DK" dirty="0" smtClean="0"/>
          </a:p>
          <a:p>
            <a:pPr eaLnBrk="1" hangingPunct="1"/>
            <a:r>
              <a:rPr lang="da-DK" altLang="da-DK" dirty="0" smtClean="0"/>
              <a:t>Blog posts and more:</a:t>
            </a:r>
            <a:br>
              <a:rPr lang="da-DK" altLang="da-DK" dirty="0" smtClean="0"/>
            </a:br>
            <a:r>
              <a:rPr lang="da-DK" altLang="da-DK" dirty="0" smtClean="0">
                <a:hlinkClick r:id="rId3"/>
              </a:rPr>
              <a:t>www.openplanetsfoundation.com/projects/scape</a:t>
            </a:r>
            <a:r>
              <a:rPr lang="da-DK" altLang="da-DK" dirty="0" smtClean="0"/>
              <a:t> </a:t>
            </a:r>
          </a:p>
          <a:p>
            <a:pPr eaLnBrk="1" hangingPunct="1"/>
            <a:r>
              <a:rPr lang="da-DK" altLang="da-DK" dirty="0" smtClean="0"/>
              <a:t>Tools and Services: </a:t>
            </a:r>
            <a:r>
              <a:rPr lang="da-DK" altLang="da-DK" dirty="0" smtClean="0">
                <a:hlinkClick r:id="rId4"/>
              </a:rPr>
              <a:t>https://github.com/openplanets/scape</a:t>
            </a:r>
            <a:r>
              <a:rPr lang="da-DK" altLang="da-DK" dirty="0" smtClean="0"/>
              <a:t> </a:t>
            </a:r>
          </a:p>
          <a:p>
            <a:pPr eaLnBrk="1" hangingPunct="1"/>
            <a:r>
              <a:rPr lang="da-DK" altLang="da-DK" dirty="0" smtClean="0"/>
              <a:t>SCAPE Twitter: @SCAPEProject, #SCAPEProject</a:t>
            </a:r>
          </a:p>
          <a:p>
            <a:pPr eaLnBrk="1" hangingPunct="1"/>
            <a:r>
              <a:rPr lang="da-DK" altLang="da-DK" dirty="0" smtClean="0"/>
              <a:t>SCAPE Newsletter: Sign up via </a:t>
            </a:r>
            <a:r>
              <a:rPr lang="da-DK" altLang="da-DK" dirty="0" smtClean="0">
                <a:hlinkClick r:id="rId2"/>
              </a:rPr>
              <a:t>www.scape-project.eu</a:t>
            </a:r>
            <a:endParaRPr lang="da-DK" altLang="da-DK" dirty="0" smtClean="0"/>
          </a:p>
        </p:txBody>
      </p:sp>
      <p:pic>
        <p:nvPicPr>
          <p:cNvPr id="36870" name="Billed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311650"/>
            <a:ext cx="172878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323528" y="5650210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All images © the SCAPE Project or its </a:t>
            </a:r>
            <a:r>
              <a:rPr lang="en-GB" sz="1200" dirty="0" smtClean="0"/>
              <a:t>partners, </a:t>
            </a:r>
            <a:br>
              <a:rPr lang="en-GB" sz="1200" dirty="0" smtClean="0"/>
            </a:br>
            <a:r>
              <a:rPr lang="en-GB" sz="1200" dirty="0" smtClean="0"/>
              <a:t>except </a:t>
            </a:r>
            <a:r>
              <a:rPr lang="en-GB" sz="1200" dirty="0"/>
              <a:t>i</a:t>
            </a:r>
            <a:r>
              <a:rPr lang="en-GB" sz="1200" dirty="0" smtClean="0"/>
              <a:t>mages </a:t>
            </a:r>
            <a:r>
              <a:rPr lang="en-GB" sz="1200" dirty="0"/>
              <a:t>on slides 3, 6 and </a:t>
            </a:r>
            <a:r>
              <a:rPr lang="en-GB" sz="1200" dirty="0" smtClean="0"/>
              <a:t>26 © </a:t>
            </a:r>
            <a:r>
              <a:rPr lang="en-GB" sz="1200" u="sng" dirty="0">
                <a:hlinkClick r:id="rId6"/>
              </a:rPr>
              <a:t>www.digitalbevaring.dk</a:t>
            </a:r>
            <a:endParaRPr lang="da-DK" sz="1200" dirty="0"/>
          </a:p>
        </p:txBody>
      </p:sp>
    </p:spTree>
    <p:extLst>
      <p:ext uri="{BB962C8B-B14F-4D97-AF65-F5344CB8AC3E}">
        <p14:creationId xmlns:p14="http://schemas.microsoft.com/office/powerpoint/2010/main" val="372138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APE_PowerPoint_Template_V2.0_a">
  <a:themeElements>
    <a:clrScheme name="Benutzerdefinier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5E2EE"/>
      </a:accent1>
      <a:accent2>
        <a:srgbClr val="1D82A4"/>
      </a:accent2>
      <a:accent3>
        <a:srgbClr val="FFFFFF"/>
      </a:accent3>
      <a:accent4>
        <a:srgbClr val="000000"/>
      </a:accent4>
      <a:accent5>
        <a:srgbClr val="C5E2EE"/>
      </a:accent5>
      <a:accent6>
        <a:srgbClr val="1D82A4"/>
      </a:accent6>
      <a:hlink>
        <a:srgbClr val="0000BF"/>
      </a:hlink>
      <a:folHlink>
        <a:srgbClr val="FF0000"/>
      </a:folHlink>
    </a:clrScheme>
    <a:fontScheme name="Standard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987382569ABD4E814F6AD99F50A3C0" ma:contentTypeVersion="0" ma:contentTypeDescription="Create a new document." ma:contentTypeScope="" ma:versionID="ae3c6e22b93da4c96885d031f60ba419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99317982-947F-4551-BE12-56DF2B1C472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2F561B9-6E84-4EB1-A2A9-1621B35A80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2F3F58-53D2-42BC-8477-602317A39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</TotalTime>
  <Words>677</Words>
  <Application>Microsoft Office PowerPoint</Application>
  <PresentationFormat>Skærmshow (4:3)</PresentationFormat>
  <Paragraphs>104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12</vt:i4>
      </vt:variant>
    </vt:vector>
  </HeadingPairs>
  <TitlesOfParts>
    <vt:vector size="13" baseType="lpstr">
      <vt:lpstr>SCAPE_PowerPoint_Template_V2.0_a</vt:lpstr>
      <vt:lpstr>SCAPE</vt:lpstr>
      <vt:lpstr>What is SCAPE?</vt:lpstr>
      <vt:lpstr>What is SCAPE?</vt:lpstr>
      <vt:lpstr>What is SCAPE?</vt:lpstr>
      <vt:lpstr>Solutions Tested in Real Life</vt:lpstr>
      <vt:lpstr>Solutions for Content Holders</vt:lpstr>
      <vt:lpstr>Overview: SCAPE Architecture</vt:lpstr>
      <vt:lpstr>Additional Sources of Interest</vt:lpstr>
      <vt:lpstr>Sustainability of Tools and Services</vt:lpstr>
      <vt:lpstr>About SCAPE</vt:lpstr>
      <vt:lpstr>SCAPE Consortium</vt:lpstr>
      <vt:lpstr>More Information</vt:lpstr>
    </vt:vector>
  </TitlesOfParts>
  <Company>AIT Austrian Institute of Technology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Jung Joachim</dc:creator>
  <cp:lastModifiedBy>Jette Junge</cp:lastModifiedBy>
  <cp:revision>74</cp:revision>
  <dcterms:created xsi:type="dcterms:W3CDTF">2013-02-06T15:14:42Z</dcterms:created>
  <dcterms:modified xsi:type="dcterms:W3CDTF">2014-06-01T11:31:01Z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0x010100F2987382569ABD4E814F6AD99F50A3C0</vt:lpwstr>
  </property>
</Properties>
</file>