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6" r:id="rId5"/>
    <p:sldId id="280" r:id="rId6"/>
    <p:sldId id="274" r:id="rId7"/>
    <p:sldId id="275" r:id="rId8"/>
    <p:sldId id="273" r:id="rId9"/>
    <p:sldId id="279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82A4"/>
    <a:srgbClr val="449FBD"/>
    <a:srgbClr val="5FAEC8"/>
    <a:srgbClr val="9DD5E8"/>
    <a:srgbClr val="8DC6DD"/>
    <a:srgbClr val="AFD5E8"/>
    <a:srgbClr val="C5E2F1"/>
    <a:srgbClr val="C5E2EE"/>
    <a:srgbClr val="6464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7" autoAdjust="0"/>
    <p:restoredTop sz="94743" autoAdjust="0"/>
  </p:normalViewPr>
  <p:slideViewPr>
    <p:cSldViewPr>
      <p:cViewPr>
        <p:scale>
          <a:sx n="100" d="100"/>
          <a:sy n="100" d="100"/>
        </p:scale>
        <p:origin x="-1400" y="-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01D2-B4F3-46EF-9DFC-3A55D59597D2}" type="datetimeFigureOut">
              <a:rPr lang="de-AT" smtClean="0"/>
              <a:t>24/06/14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7371F-17A3-46B9-859E-C7858386D07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283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Charaterising</a:t>
            </a:r>
            <a:r>
              <a:rPr lang="da-DK" dirty="0" smtClean="0"/>
              <a:t>: </a:t>
            </a:r>
            <a:r>
              <a:rPr lang="da-DK" dirty="0" err="1" smtClean="0"/>
              <a:t>identification</a:t>
            </a:r>
            <a:r>
              <a:rPr lang="da-DK" dirty="0" smtClean="0"/>
              <a:t> and feature </a:t>
            </a:r>
            <a:r>
              <a:rPr lang="da-DK" dirty="0" err="1" smtClean="0"/>
              <a:t>extraction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7371F-17A3-46B9-859E-C7858386D07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37648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a-DK" smtClean="0"/>
              <a:t>Klik for at redigere i masteren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Untertitelmasters durch Klicken 	bearbeiten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64" y="473203"/>
            <a:ext cx="3979390" cy="1485549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771-AA7D-45F6-8223-3BEE737E96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‹nr.›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629F-2D53-4598-90E1-93BA651062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B4B5-594D-4C70-B133-5B82DBCD5D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 userDrawn="1"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26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noProof="0" smtClean="0"/>
              <a:t>Klik for at redigere i masteren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7938C-2D6C-47F6-89D2-23EC7C7B9BB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Træk billede til pladsholder, eller klik på symbol for at tilføje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noProof="0" smtClean="0"/>
              <a:t>Klik for at redigere teksttypografierne i masteren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C8581-15E1-47A2-B0A3-669763733C8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a-DK" noProof="0" smtClean="0"/>
              <a:t>Klik på symbolet for at tilføje en tabel</a:t>
            </a:r>
            <a:endParaRPr lang="en-GB" noProof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FADA524-C0DC-4D9E-9BE4-C8592E4DCA1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15209" y="197210"/>
            <a:ext cx="693295" cy="56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203498"/>
            <a:ext cx="816368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827187"/>
            <a:ext cx="8640960" cy="54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064" y="6327601"/>
            <a:ext cx="65841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 algn="ctr">
              <a:defRPr/>
            </a:pPr>
            <a:fld id="{681DF61D-8AD7-4F85-BF5D-478559D492C9}" type="slidenum">
              <a:rPr lang="en-US" smtClean="0"/>
              <a:pPr algn="ctr">
                <a:defRPr/>
              </a:pPr>
              <a:t>‹nr.›</a:t>
            </a:fld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95020"/>
            <a:ext cx="1437759" cy="468709"/>
          </a:xfrm>
          <a:prstGeom prst="rect">
            <a:avLst/>
          </a:prstGeom>
        </p:spPr>
      </p:pic>
      <p:cxnSp>
        <p:nvCxnSpPr>
          <p:cNvPr id="27" name="Gerade Verbindung 26"/>
          <p:cNvCxnSpPr/>
          <p:nvPr/>
        </p:nvCxnSpPr>
        <p:spPr>
          <a:xfrm>
            <a:off x="3412" y="808137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520" y="6327601"/>
            <a:ext cx="792088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5E2EE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planets/nanite" TargetMode="External"/><Relationship Id="rId4" Type="http://schemas.openxmlformats.org/officeDocument/2006/relationships/hyperlink" Target="http://openplanetsfoundation.org/blogs/2014-05-28-weekend-nanite" TargetMode="External"/><Relationship Id="rId5" Type="http://schemas.openxmlformats.org/officeDocument/2006/relationships/hyperlink" Target="http://openplanetsfoundation.org/blo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ki.opf-labs.org/display/SP/File+Format+Identification+and+Characterisation+of+Web+Archiv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4148594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Per Møldrup-Dalum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State and University Library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2446" y="5156208"/>
            <a:ext cx="77679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SCAPE Information Day</a:t>
            </a:r>
          </a:p>
          <a:p>
            <a:r>
              <a:rPr lang="en-GB" dirty="0" smtClean="0"/>
              <a:t>State and University Library, Denmark, 2014-06-25</a:t>
            </a:r>
            <a:endParaRPr lang="en-GB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 Weekend with Nanite</a:t>
            </a:r>
            <a:endParaRPr lang="en-GB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dirty="0" smtClean="0"/>
              <a:t>Large scale characterisation of web archives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short introduction to the experiment</a:t>
            </a:r>
          </a:p>
          <a:p>
            <a:r>
              <a:rPr lang="en-GB" dirty="0" smtClean="0"/>
              <a:t>A live demonstration</a:t>
            </a:r>
          </a:p>
          <a:p>
            <a:pPr lvl="1"/>
            <a:r>
              <a:rPr lang="en-GB" dirty="0" smtClean="0"/>
              <a:t>A look at the data for characterisation</a:t>
            </a:r>
          </a:p>
          <a:p>
            <a:pPr lvl="1"/>
            <a:r>
              <a:rPr lang="en-GB" dirty="0" smtClean="0"/>
              <a:t>A look at the input for the job</a:t>
            </a:r>
          </a:p>
          <a:p>
            <a:pPr lvl="1"/>
            <a:r>
              <a:rPr lang="en-GB" dirty="0" smtClean="0"/>
              <a:t>Run the job</a:t>
            </a:r>
          </a:p>
          <a:p>
            <a:pPr lvl="1"/>
            <a:r>
              <a:rPr lang="en-GB" dirty="0" smtClean="0"/>
              <a:t>Analysis of the output and of the </a:t>
            </a:r>
            <a:r>
              <a:rPr lang="en-GB" smtClean="0"/>
              <a:t>run itself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2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79512" y="1052736"/>
            <a:ext cx="8640960" cy="374441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dirty="0" smtClean="0"/>
              <a:t>Performance-testing the tools</a:t>
            </a:r>
          </a:p>
          <a:p>
            <a:pPr>
              <a:lnSpc>
                <a:spcPct val="120000"/>
              </a:lnSpc>
            </a:pPr>
            <a:r>
              <a:rPr lang="en-GB" b="1" dirty="0" smtClean="0"/>
              <a:t>SCAPE User Story:</a:t>
            </a:r>
            <a:r>
              <a:rPr lang="en-GB" dirty="0" smtClean="0"/>
              <a:t> </a:t>
            </a:r>
            <a:r>
              <a:rPr lang="en-GB" dirty="0" smtClean="0"/>
              <a:t>As a Web Archive I need a Digital Preservation System that can process both ARC and WARC files and identify file formats/characterize of items contained so that I can assess preservation risks and plan which tools will be required for access to those formats.</a:t>
            </a:r>
            <a:endParaRPr lang="en-GB" dirty="0" smtClean="0"/>
          </a:p>
          <a:p>
            <a:pPr>
              <a:lnSpc>
                <a:spcPct val="120000"/>
              </a:lnSpc>
            </a:pPr>
            <a:endParaRPr lang="en-GB" dirty="0" smtClean="0"/>
          </a:p>
          <a:p>
            <a:pPr>
              <a:lnSpc>
                <a:spcPct val="120000"/>
              </a:lnSpc>
            </a:pP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Task at Hand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368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24847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4000" dirty="0" smtClean="0"/>
              <a:t>Apache Tika</a:t>
            </a:r>
          </a:p>
          <a:p>
            <a:pPr>
              <a:lnSpc>
                <a:spcPct val="150000"/>
              </a:lnSpc>
            </a:pPr>
            <a:r>
              <a:rPr lang="en-GB" sz="4000" dirty="0" smtClean="0"/>
              <a:t>DROID from The National Archive</a:t>
            </a:r>
          </a:p>
          <a:p>
            <a:pPr>
              <a:lnSpc>
                <a:spcPct val="150000"/>
              </a:lnSpc>
            </a:pPr>
            <a:r>
              <a:rPr lang="en-GB" sz="4000" dirty="0" smtClean="0"/>
              <a:t>(</a:t>
            </a:r>
            <a:r>
              <a:rPr lang="en-GB" sz="4000" dirty="0" err="1" smtClean="0"/>
              <a:t>libmagic</a:t>
            </a:r>
            <a:r>
              <a:rPr lang="en-GB" sz="40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GB" sz="4000" dirty="0" smtClean="0"/>
              <a:t>Not a word on FITS...</a:t>
            </a:r>
            <a:endParaRPr lang="en-GB" sz="4400" dirty="0" smtClean="0"/>
          </a:p>
          <a:p>
            <a:endParaRPr lang="en-GB" sz="4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Tools at Hand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78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GB" sz="3200" dirty="0" smtClean="0"/>
              <a:t>Created and maintained by the British Library</a:t>
            </a:r>
          </a:p>
          <a:p>
            <a:pPr>
              <a:lnSpc>
                <a:spcPct val="140000"/>
              </a:lnSpc>
            </a:pPr>
            <a:r>
              <a:rPr lang="en-GB" sz="3200" dirty="0" smtClean="0"/>
              <a:t>Improved by SCAPE and sustained by Open Planets Foundation</a:t>
            </a:r>
          </a:p>
          <a:p>
            <a:pPr lvl="1">
              <a:lnSpc>
                <a:spcPct val="140000"/>
              </a:lnSpc>
            </a:pPr>
            <a:r>
              <a:rPr lang="en-GB" dirty="0" smtClean="0"/>
              <a:t>Tika and </a:t>
            </a:r>
            <a:r>
              <a:rPr lang="en-GB" dirty="0" err="1" smtClean="0"/>
              <a:t>libmagic</a:t>
            </a:r>
            <a:r>
              <a:rPr lang="en-GB" dirty="0" smtClean="0"/>
              <a:t> support added</a:t>
            </a:r>
          </a:p>
          <a:p>
            <a:pPr lvl="1">
              <a:lnSpc>
                <a:spcPct val="140000"/>
              </a:lnSpc>
            </a:pPr>
            <a:r>
              <a:rPr lang="en-GB" dirty="0" smtClean="0"/>
              <a:t>Advanced Tika support through a ”persistent” Tika server</a:t>
            </a:r>
          </a:p>
          <a:p>
            <a:pPr lvl="1">
              <a:lnSpc>
                <a:spcPct val="140000"/>
              </a:lnSpc>
            </a:pPr>
            <a:r>
              <a:rPr lang="en-GB" dirty="0" smtClean="0"/>
              <a:t>ARC header extraction added</a:t>
            </a:r>
          </a:p>
          <a:p>
            <a:pPr lvl="1">
              <a:lnSpc>
                <a:spcPct val="140000"/>
              </a:lnSpc>
            </a:pPr>
            <a:r>
              <a:rPr lang="en-GB" dirty="0" smtClean="0"/>
              <a:t>More to come…</a:t>
            </a:r>
            <a:endParaRPr lang="en-GB" dirty="0" smtClean="0"/>
          </a:p>
          <a:p>
            <a:pPr lvl="1">
              <a:lnSpc>
                <a:spcPct val="140000"/>
              </a:lnSpc>
            </a:pPr>
            <a:endParaRPr lang="en-GB" dirty="0" smtClean="0"/>
          </a:p>
          <a:p>
            <a:endParaRPr lang="en-GB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Nanite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7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7" name="Rektangel 6"/>
          <p:cNvSpPr/>
          <p:nvPr/>
        </p:nvSpPr>
        <p:spPr>
          <a:xfrm>
            <a:off x="2699792" y="2996952"/>
            <a:ext cx="4104456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DEMO</a:t>
            </a:r>
            <a:endParaRPr lang="da-DK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464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SCAPE User Story for web </a:t>
            </a:r>
            <a:r>
              <a:rPr lang="da-DK" dirty="0" err="1" smtClean="0"/>
              <a:t>archive</a:t>
            </a:r>
            <a:r>
              <a:rPr lang="da-DK" dirty="0"/>
              <a:t> data: </a:t>
            </a:r>
            <a:r>
              <a:rPr lang="da-DK" dirty="0">
                <a:hlinkClick r:id="rId2"/>
              </a:rPr>
              <a:t>http://wiki.opf-labs.org/display/SP/File+Format+Identification+and+Characterisation+of+Web+</a:t>
            </a:r>
            <a:r>
              <a:rPr lang="da-DK" dirty="0" smtClean="0">
                <a:hlinkClick r:id="rId2"/>
              </a:rPr>
              <a:t>Archives</a:t>
            </a:r>
            <a:endParaRPr lang="da-DK" dirty="0" smtClean="0"/>
          </a:p>
          <a:p>
            <a:r>
              <a:rPr lang="da-DK" dirty="0"/>
              <a:t>Nanite: </a:t>
            </a:r>
            <a:r>
              <a:rPr lang="da-DK" dirty="0">
                <a:hlinkClick r:id="rId3"/>
              </a:rPr>
              <a:t>https://github.com/openplanets/</a:t>
            </a:r>
            <a:r>
              <a:rPr lang="da-DK" dirty="0" smtClean="0">
                <a:hlinkClick r:id="rId3"/>
              </a:rPr>
              <a:t>nanite</a:t>
            </a:r>
            <a:endParaRPr lang="da-DK" dirty="0" smtClean="0"/>
          </a:p>
          <a:p>
            <a:r>
              <a:rPr lang="da-DK" dirty="0" smtClean="0"/>
              <a:t>A Weekend With Nanite </a:t>
            </a:r>
            <a:r>
              <a:rPr lang="da-DK" dirty="0"/>
              <a:t>blog post: </a:t>
            </a:r>
            <a:r>
              <a:rPr lang="da-DK" dirty="0">
                <a:hlinkClick r:id="rId4"/>
              </a:rPr>
              <a:t>http://openplanetsfoundation.org/blogs/2014-05-28-weekend-</a:t>
            </a:r>
            <a:r>
              <a:rPr lang="da-DK" dirty="0" smtClean="0">
                <a:hlinkClick r:id="rId4"/>
              </a:rPr>
              <a:t>nanite</a:t>
            </a:r>
            <a:endParaRPr lang="da-DK" dirty="0" smtClean="0"/>
          </a:p>
          <a:p>
            <a:r>
              <a:rPr lang="da-DK" dirty="0" smtClean="0"/>
              <a:t>Open </a:t>
            </a:r>
            <a:r>
              <a:rPr lang="da-DK" dirty="0"/>
              <a:t>Planets Blogs: </a:t>
            </a:r>
            <a:r>
              <a:rPr lang="da-DK" dirty="0">
                <a:hlinkClick r:id="rId5"/>
              </a:rPr>
              <a:t>http://openplanetsfoundation.org/</a:t>
            </a:r>
            <a:r>
              <a:rPr lang="da-DK" dirty="0" smtClean="0">
                <a:hlinkClick r:id="rId5"/>
              </a:rPr>
              <a:t>blog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References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9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CAPE_slides-Template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EB843-90F5-4638-BD28-69812A190920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SCAPE_slides-Template.potx</Template>
  <TotalTime>522</TotalTime>
  <Words>485</Words>
  <Application>Microsoft Macintosh PowerPoint</Application>
  <PresentationFormat>Skærmshow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7</vt:i4>
      </vt:variant>
    </vt:vector>
  </HeadingPairs>
  <TitlesOfParts>
    <vt:vector size="8" baseType="lpstr">
      <vt:lpstr>SCAPE_slides-Template</vt:lpstr>
      <vt:lpstr>A Weekend with Nanite</vt:lpstr>
      <vt:lpstr>Agenda</vt:lpstr>
      <vt:lpstr>Task at Hand</vt:lpstr>
      <vt:lpstr>Tools at Hand</vt:lpstr>
      <vt:lpstr>Nanite</vt:lpstr>
      <vt:lpstr>PowerPoint-præsentation</vt:lpstr>
      <vt:lpstr>References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Jung Joachim</dc:creator>
  <cp:lastModifiedBy>Per Møldrup-Dalum</cp:lastModifiedBy>
  <cp:revision>20</cp:revision>
  <dcterms:created xsi:type="dcterms:W3CDTF">2013-02-06T15:14:42Z</dcterms:created>
  <dcterms:modified xsi:type="dcterms:W3CDTF">2014-06-24T20:36:46Z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