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1386800" cy="30279975"/>
  <p:notesSz cx="6669088" cy="9775825"/>
  <p:defaultTextStyle>
    <a:defPPr>
      <a:defRPr lang="da-DK"/>
    </a:defPPr>
    <a:lvl1pPr marL="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82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2598" y="780"/>
      </p:cViewPr>
      <p:guideLst>
        <p:guide orient="horz" pos="9537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9938" cy="488791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777607" y="1"/>
            <a:ext cx="2889938" cy="488791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>
              <a:defRPr sz="1200"/>
            </a:lvl1pPr>
          </a:lstStyle>
          <a:p>
            <a:fld id="{883CF44E-2FCA-414B-BC5F-00C1C0F20930}" type="datetimeFigureOut">
              <a:rPr lang="da-DK" smtClean="0"/>
              <a:t>02-07-2014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2041525" y="733425"/>
            <a:ext cx="2586038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7" rIns="91434" bIns="45717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66909" y="4643518"/>
            <a:ext cx="5335270" cy="4399121"/>
          </a:xfrm>
          <a:prstGeom prst="rect">
            <a:avLst/>
          </a:prstGeom>
        </p:spPr>
        <p:txBody>
          <a:bodyPr vert="horz" lIns="91434" tIns="45717" rIns="91434" bIns="45717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285338"/>
            <a:ext cx="2889938" cy="488791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777607" y="9285338"/>
            <a:ext cx="2889938" cy="488791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>
              <a:defRPr sz="1200"/>
            </a:lvl1pPr>
          </a:lstStyle>
          <a:p>
            <a:fld id="{FCD4EFB4-A5AC-4C52-9B1F-A1BA09C5FF3D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17550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32682" y="1602483"/>
            <a:ext cx="18178780" cy="6490569"/>
          </a:xfrm>
        </p:spPr>
        <p:txBody>
          <a:bodyPr/>
          <a:lstStyle/>
          <a:p>
            <a:r>
              <a:rPr lang="da-DK" dirty="0" smtClean="0"/>
              <a:t>Klik for at redigere i master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1848011" y="8371235"/>
            <a:ext cx="8413341" cy="7738216"/>
          </a:xfrm>
        </p:spPr>
        <p:txBody>
          <a:bodyPr/>
          <a:lstStyle>
            <a:lvl1pPr marL="0" indent="0" algn="ctr">
              <a:buNone/>
              <a:defRPr sz="8000" b="0">
                <a:solidFill>
                  <a:schemeClr val="tx1">
                    <a:tint val="75000"/>
                  </a:schemeClr>
                </a:solidFill>
              </a:defRPr>
            </a:lvl1pPr>
            <a:lvl2pPr marL="147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2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8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4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80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/>
            <a:r>
              <a:rPr lang="da-DK" sz="6000" dirty="0" err="1" smtClean="0">
                <a:solidFill>
                  <a:srgbClr val="1D82A4"/>
                </a:solidFill>
              </a:rPr>
              <a:t>Headline</a:t>
            </a:r>
            <a:r>
              <a:rPr lang="da-DK" sz="6000" dirty="0" smtClean="0">
                <a:solidFill>
                  <a:srgbClr val="1D82A4"/>
                </a:solidFill>
              </a:rPr>
              <a:t>, </a:t>
            </a:r>
            <a:r>
              <a:rPr lang="da-DK" sz="6000" dirty="0" err="1" smtClean="0">
                <a:solidFill>
                  <a:srgbClr val="1D82A4"/>
                </a:solidFill>
              </a:rPr>
              <a:t>Calibri</a:t>
            </a:r>
            <a:r>
              <a:rPr lang="da-DK" sz="6000" dirty="0" smtClean="0">
                <a:solidFill>
                  <a:srgbClr val="1D82A4"/>
                </a:solidFill>
              </a:rPr>
              <a:t> 60 , RGB:95/174/200</a:t>
            </a:r>
          </a:p>
          <a:p>
            <a:pPr algn="just">
              <a:lnSpc>
                <a:spcPct val="150000"/>
              </a:lnSpc>
            </a:pPr>
            <a:r>
              <a:rPr lang="da-DK" sz="4800" dirty="0" err="1" smtClean="0">
                <a:solidFill>
                  <a:schemeClr val="tx1"/>
                </a:solidFill>
              </a:rPr>
              <a:t>Bodytekst</a:t>
            </a:r>
            <a:r>
              <a:rPr lang="da-DK" sz="4800" dirty="0" smtClean="0">
                <a:solidFill>
                  <a:schemeClr val="tx1"/>
                </a:solidFill>
              </a:rPr>
              <a:t>, </a:t>
            </a:r>
            <a:r>
              <a:rPr lang="da-DK" sz="4800" dirty="0" err="1" smtClean="0">
                <a:solidFill>
                  <a:schemeClr val="tx1"/>
                </a:solidFill>
              </a:rPr>
              <a:t>Calibri</a:t>
            </a:r>
            <a:r>
              <a:rPr lang="da-DK" sz="4800" dirty="0" smtClean="0">
                <a:solidFill>
                  <a:schemeClr val="tx1"/>
                </a:solidFill>
              </a:rPr>
              <a:t> 48, </a:t>
            </a:r>
            <a:r>
              <a:rPr lang="da-DK" sz="4800" dirty="0" err="1" smtClean="0">
                <a:solidFill>
                  <a:schemeClr val="tx1"/>
                </a:solidFill>
              </a:rPr>
              <a:t>black</a:t>
            </a:r>
            <a:endParaRPr lang="da-DK" sz="4800" dirty="0" smtClean="0">
              <a:solidFill>
                <a:schemeClr val="tx1"/>
              </a:solidFill>
            </a:endParaRPr>
          </a:p>
          <a:p>
            <a:endParaRPr lang="da-DK" dirty="0"/>
          </a:p>
        </p:txBody>
      </p:sp>
      <p:pic>
        <p:nvPicPr>
          <p:cNvPr id="8" name="Billed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7896" y="27499545"/>
            <a:ext cx="5562204" cy="2210466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72" y="28005011"/>
            <a:ext cx="1977335" cy="1608584"/>
          </a:xfrm>
          <a:prstGeom prst="rect">
            <a:avLst/>
          </a:prstGeom>
        </p:spPr>
      </p:pic>
      <p:sp>
        <p:nvSpPr>
          <p:cNvPr id="11" name="Tekstboks 10"/>
          <p:cNvSpPr txBox="1"/>
          <p:nvPr userDrawn="1"/>
        </p:nvSpPr>
        <p:spPr>
          <a:xfrm>
            <a:off x="2700510" y="27955685"/>
            <a:ext cx="34563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chemeClr val="bg1">
                    <a:lumMod val="50000"/>
                  </a:schemeClr>
                </a:solidFill>
              </a:rPr>
              <a:t>This work was partially supported by the SCAPE Project. The SCAPE project is co-funded by the European Union under FP7 ICT-2009.4.1 (Grant Agreement number 270137)</a:t>
            </a:r>
            <a:endParaRPr lang="da-DK" sz="1800" i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" name="Lige forbindelse 4"/>
          <p:cNvCxnSpPr/>
          <p:nvPr userDrawn="1"/>
        </p:nvCxnSpPr>
        <p:spPr>
          <a:xfrm>
            <a:off x="329531" y="27165323"/>
            <a:ext cx="20733021" cy="0"/>
          </a:xfrm>
          <a:prstGeom prst="line">
            <a:avLst/>
          </a:prstGeom>
          <a:ln w="19050">
            <a:solidFill>
              <a:srgbClr val="1D8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4"/>
          <p:cNvGrpSpPr>
            <a:grpSpLocks noChangeAspect="1"/>
          </p:cNvGrpSpPr>
          <p:nvPr userDrawn="1"/>
        </p:nvGrpSpPr>
        <p:grpSpPr bwMode="auto">
          <a:xfrm>
            <a:off x="-23457545" y="10089154"/>
            <a:ext cx="51238195" cy="23746199"/>
            <a:chOff x="-13316" y="6952"/>
            <a:chExt cx="30709" cy="14232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2285" y="7766"/>
              <a:ext cx="13472" cy="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8" name="Rectangle 5"/>
            <p:cNvSpPr>
              <a:spLocks noChangeArrowheads="1"/>
            </p:cNvSpPr>
            <p:nvPr userDrawn="1"/>
          </p:nvSpPr>
          <p:spPr bwMode="auto">
            <a:xfrm>
              <a:off x="-13316" y="6952"/>
              <a:ext cx="30709" cy="14232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19" name="Freeform 6"/>
            <p:cNvSpPr>
              <a:spLocks/>
            </p:cNvSpPr>
            <p:nvPr userDrawn="1"/>
          </p:nvSpPr>
          <p:spPr bwMode="auto">
            <a:xfrm>
              <a:off x="-12264" y="8750"/>
              <a:ext cx="27693" cy="5597"/>
            </a:xfrm>
            <a:custGeom>
              <a:avLst/>
              <a:gdLst>
                <a:gd name="T0" fmla="*/ 22343 w 27693"/>
                <a:gd name="T1" fmla="*/ 28 h 5597"/>
                <a:gd name="T2" fmla="*/ 23366 w 27693"/>
                <a:gd name="T3" fmla="*/ 232 h 5597"/>
                <a:gd name="T4" fmla="*/ 24334 w 27693"/>
                <a:gd name="T5" fmla="*/ 558 h 5597"/>
                <a:gd name="T6" fmla="*/ 25432 w 27693"/>
                <a:gd name="T7" fmla="*/ 1080 h 5597"/>
                <a:gd name="T8" fmla="*/ 26428 w 27693"/>
                <a:gd name="T9" fmla="*/ 1592 h 5597"/>
                <a:gd name="T10" fmla="*/ 27014 w 27693"/>
                <a:gd name="T11" fmla="*/ 1881 h 5597"/>
                <a:gd name="T12" fmla="*/ 27526 w 27693"/>
                <a:gd name="T13" fmla="*/ 2086 h 5597"/>
                <a:gd name="T14" fmla="*/ 27666 w 27693"/>
                <a:gd name="T15" fmla="*/ 2207 h 5597"/>
                <a:gd name="T16" fmla="*/ 27684 w 27693"/>
                <a:gd name="T17" fmla="*/ 2384 h 5597"/>
                <a:gd name="T18" fmla="*/ 27563 w 27693"/>
                <a:gd name="T19" fmla="*/ 2524 h 5597"/>
                <a:gd name="T20" fmla="*/ 27386 w 27693"/>
                <a:gd name="T21" fmla="*/ 2542 h 5597"/>
                <a:gd name="T22" fmla="*/ 26614 w 27693"/>
                <a:gd name="T23" fmla="*/ 2226 h 5597"/>
                <a:gd name="T24" fmla="*/ 25776 w 27693"/>
                <a:gd name="T25" fmla="*/ 1797 h 5597"/>
                <a:gd name="T26" fmla="*/ 24874 w 27693"/>
                <a:gd name="T27" fmla="*/ 1332 h 5597"/>
                <a:gd name="T28" fmla="*/ 24046 w 27693"/>
                <a:gd name="T29" fmla="*/ 959 h 5597"/>
                <a:gd name="T30" fmla="*/ 23171 w 27693"/>
                <a:gd name="T31" fmla="*/ 670 h 5597"/>
                <a:gd name="T32" fmla="*/ 22268 w 27693"/>
                <a:gd name="T33" fmla="*/ 503 h 5597"/>
                <a:gd name="T34" fmla="*/ 21421 w 27693"/>
                <a:gd name="T35" fmla="*/ 493 h 5597"/>
                <a:gd name="T36" fmla="*/ 20649 w 27693"/>
                <a:gd name="T37" fmla="*/ 633 h 5597"/>
                <a:gd name="T38" fmla="*/ 19858 w 27693"/>
                <a:gd name="T39" fmla="*/ 922 h 5597"/>
                <a:gd name="T40" fmla="*/ 19039 w 27693"/>
                <a:gd name="T41" fmla="*/ 1406 h 5597"/>
                <a:gd name="T42" fmla="*/ 18202 w 27693"/>
                <a:gd name="T43" fmla="*/ 2095 h 5597"/>
                <a:gd name="T44" fmla="*/ 17420 w 27693"/>
                <a:gd name="T45" fmla="*/ 2878 h 5597"/>
                <a:gd name="T46" fmla="*/ 16675 w 27693"/>
                <a:gd name="T47" fmla="*/ 3446 h 5597"/>
                <a:gd name="T48" fmla="*/ 15875 w 27693"/>
                <a:gd name="T49" fmla="*/ 3865 h 5597"/>
                <a:gd name="T50" fmla="*/ 14935 w 27693"/>
                <a:gd name="T51" fmla="*/ 4163 h 5597"/>
                <a:gd name="T52" fmla="*/ 13856 w 27693"/>
                <a:gd name="T53" fmla="*/ 4340 h 5597"/>
                <a:gd name="T54" fmla="*/ 12730 w 27693"/>
                <a:gd name="T55" fmla="*/ 4396 h 5597"/>
                <a:gd name="T56" fmla="*/ 11045 w 27693"/>
                <a:gd name="T57" fmla="*/ 4312 h 5597"/>
                <a:gd name="T58" fmla="*/ 9324 w 27693"/>
                <a:gd name="T59" fmla="*/ 4144 h 5597"/>
                <a:gd name="T60" fmla="*/ 7574 w 27693"/>
                <a:gd name="T61" fmla="*/ 3977 h 5597"/>
                <a:gd name="T62" fmla="*/ 5844 w 27693"/>
                <a:gd name="T63" fmla="*/ 3902 h 5597"/>
                <a:gd name="T64" fmla="*/ 4680 w 27693"/>
                <a:gd name="T65" fmla="*/ 3949 h 5597"/>
                <a:gd name="T66" fmla="*/ 3536 w 27693"/>
                <a:gd name="T67" fmla="*/ 4107 h 5597"/>
                <a:gd name="T68" fmla="*/ 2438 w 27693"/>
                <a:gd name="T69" fmla="*/ 4405 h 5597"/>
                <a:gd name="T70" fmla="*/ 1386 w 27693"/>
                <a:gd name="T71" fmla="*/ 4880 h 5597"/>
                <a:gd name="T72" fmla="*/ 381 w 27693"/>
                <a:gd name="T73" fmla="*/ 5551 h 5597"/>
                <a:gd name="T74" fmla="*/ 204 w 27693"/>
                <a:gd name="T75" fmla="*/ 5597 h 5597"/>
                <a:gd name="T76" fmla="*/ 46 w 27693"/>
                <a:gd name="T77" fmla="*/ 5514 h 5597"/>
                <a:gd name="T78" fmla="*/ 0 w 27693"/>
                <a:gd name="T79" fmla="*/ 5337 h 5597"/>
                <a:gd name="T80" fmla="*/ 83 w 27693"/>
                <a:gd name="T81" fmla="*/ 5178 h 5597"/>
                <a:gd name="T82" fmla="*/ 977 w 27693"/>
                <a:gd name="T83" fmla="*/ 4564 h 5597"/>
                <a:gd name="T84" fmla="*/ 1898 w 27693"/>
                <a:gd name="T85" fmla="*/ 4107 h 5597"/>
                <a:gd name="T86" fmla="*/ 2856 w 27693"/>
                <a:gd name="T87" fmla="*/ 3781 h 5597"/>
                <a:gd name="T88" fmla="*/ 4038 w 27693"/>
                <a:gd name="T89" fmla="*/ 3539 h 5597"/>
                <a:gd name="T90" fmla="*/ 5239 w 27693"/>
                <a:gd name="T91" fmla="*/ 3437 h 5597"/>
                <a:gd name="T92" fmla="*/ 6728 w 27693"/>
                <a:gd name="T93" fmla="*/ 3446 h 5597"/>
                <a:gd name="T94" fmla="*/ 8496 w 27693"/>
                <a:gd name="T95" fmla="*/ 3586 h 5597"/>
                <a:gd name="T96" fmla="*/ 10236 w 27693"/>
                <a:gd name="T97" fmla="*/ 3763 h 5597"/>
                <a:gd name="T98" fmla="*/ 11920 w 27693"/>
                <a:gd name="T99" fmla="*/ 3893 h 5597"/>
                <a:gd name="T100" fmla="*/ 13279 w 27693"/>
                <a:gd name="T101" fmla="*/ 3902 h 5597"/>
                <a:gd name="T102" fmla="*/ 14321 w 27693"/>
                <a:gd name="T103" fmla="*/ 3800 h 5597"/>
                <a:gd name="T104" fmla="*/ 15308 w 27693"/>
                <a:gd name="T105" fmla="*/ 3567 h 5597"/>
                <a:gd name="T106" fmla="*/ 16061 w 27693"/>
                <a:gd name="T107" fmla="*/ 3250 h 5597"/>
                <a:gd name="T108" fmla="*/ 16769 w 27693"/>
                <a:gd name="T109" fmla="*/ 2803 h 5597"/>
                <a:gd name="T110" fmla="*/ 17420 w 27693"/>
                <a:gd name="T111" fmla="*/ 2216 h 5597"/>
                <a:gd name="T112" fmla="*/ 18323 w 27693"/>
                <a:gd name="T113" fmla="*/ 1359 h 5597"/>
                <a:gd name="T114" fmla="*/ 19216 w 27693"/>
                <a:gd name="T115" fmla="*/ 726 h 5597"/>
                <a:gd name="T116" fmla="*/ 20100 w 27693"/>
                <a:gd name="T117" fmla="*/ 307 h 5597"/>
                <a:gd name="T118" fmla="*/ 20956 w 27693"/>
                <a:gd name="T119" fmla="*/ 74 h 5597"/>
                <a:gd name="T120" fmla="*/ 21803 w 27693"/>
                <a:gd name="T121" fmla="*/ 0 h 5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693" h="5597">
                  <a:moveTo>
                    <a:pt x="21803" y="0"/>
                  </a:moveTo>
                  <a:lnTo>
                    <a:pt x="22343" y="28"/>
                  </a:lnTo>
                  <a:lnTo>
                    <a:pt x="22864" y="111"/>
                  </a:lnTo>
                  <a:lnTo>
                    <a:pt x="23366" y="232"/>
                  </a:lnTo>
                  <a:lnTo>
                    <a:pt x="23860" y="382"/>
                  </a:lnTo>
                  <a:lnTo>
                    <a:pt x="24334" y="558"/>
                  </a:lnTo>
                  <a:lnTo>
                    <a:pt x="24902" y="810"/>
                  </a:lnTo>
                  <a:lnTo>
                    <a:pt x="25432" y="1080"/>
                  </a:lnTo>
                  <a:lnTo>
                    <a:pt x="25944" y="1341"/>
                  </a:lnTo>
                  <a:lnTo>
                    <a:pt x="26428" y="1592"/>
                  </a:lnTo>
                  <a:lnTo>
                    <a:pt x="26726" y="1751"/>
                  </a:lnTo>
                  <a:lnTo>
                    <a:pt x="27014" y="1881"/>
                  </a:lnTo>
                  <a:lnTo>
                    <a:pt x="27284" y="2002"/>
                  </a:lnTo>
                  <a:lnTo>
                    <a:pt x="27526" y="2086"/>
                  </a:lnTo>
                  <a:lnTo>
                    <a:pt x="27610" y="2133"/>
                  </a:lnTo>
                  <a:lnTo>
                    <a:pt x="27666" y="2207"/>
                  </a:lnTo>
                  <a:lnTo>
                    <a:pt x="27693" y="2291"/>
                  </a:lnTo>
                  <a:lnTo>
                    <a:pt x="27684" y="2384"/>
                  </a:lnTo>
                  <a:lnTo>
                    <a:pt x="27638" y="2468"/>
                  </a:lnTo>
                  <a:lnTo>
                    <a:pt x="27563" y="2524"/>
                  </a:lnTo>
                  <a:lnTo>
                    <a:pt x="27479" y="2552"/>
                  </a:lnTo>
                  <a:lnTo>
                    <a:pt x="27386" y="2542"/>
                  </a:lnTo>
                  <a:lnTo>
                    <a:pt x="27014" y="2403"/>
                  </a:lnTo>
                  <a:lnTo>
                    <a:pt x="26614" y="2226"/>
                  </a:lnTo>
                  <a:lnTo>
                    <a:pt x="26205" y="2021"/>
                  </a:lnTo>
                  <a:lnTo>
                    <a:pt x="25776" y="1797"/>
                  </a:lnTo>
                  <a:lnTo>
                    <a:pt x="25339" y="1564"/>
                  </a:lnTo>
                  <a:lnTo>
                    <a:pt x="24874" y="1332"/>
                  </a:lnTo>
                  <a:lnTo>
                    <a:pt x="24464" y="1136"/>
                  </a:lnTo>
                  <a:lnTo>
                    <a:pt x="24046" y="959"/>
                  </a:lnTo>
                  <a:lnTo>
                    <a:pt x="23618" y="801"/>
                  </a:lnTo>
                  <a:lnTo>
                    <a:pt x="23171" y="670"/>
                  </a:lnTo>
                  <a:lnTo>
                    <a:pt x="22724" y="568"/>
                  </a:lnTo>
                  <a:lnTo>
                    <a:pt x="22268" y="503"/>
                  </a:lnTo>
                  <a:lnTo>
                    <a:pt x="21803" y="475"/>
                  </a:lnTo>
                  <a:lnTo>
                    <a:pt x="21421" y="493"/>
                  </a:lnTo>
                  <a:lnTo>
                    <a:pt x="21040" y="540"/>
                  </a:lnTo>
                  <a:lnTo>
                    <a:pt x="20649" y="633"/>
                  </a:lnTo>
                  <a:lnTo>
                    <a:pt x="20258" y="754"/>
                  </a:lnTo>
                  <a:lnTo>
                    <a:pt x="19858" y="922"/>
                  </a:lnTo>
                  <a:lnTo>
                    <a:pt x="19458" y="1136"/>
                  </a:lnTo>
                  <a:lnTo>
                    <a:pt x="19039" y="1406"/>
                  </a:lnTo>
                  <a:lnTo>
                    <a:pt x="18620" y="1723"/>
                  </a:lnTo>
                  <a:lnTo>
                    <a:pt x="18202" y="2095"/>
                  </a:lnTo>
                  <a:lnTo>
                    <a:pt x="17774" y="2533"/>
                  </a:lnTo>
                  <a:lnTo>
                    <a:pt x="17420" y="2878"/>
                  </a:lnTo>
                  <a:lnTo>
                    <a:pt x="17057" y="3185"/>
                  </a:lnTo>
                  <a:lnTo>
                    <a:pt x="16675" y="3446"/>
                  </a:lnTo>
                  <a:lnTo>
                    <a:pt x="16285" y="3669"/>
                  </a:lnTo>
                  <a:lnTo>
                    <a:pt x="15875" y="3865"/>
                  </a:lnTo>
                  <a:lnTo>
                    <a:pt x="15456" y="4014"/>
                  </a:lnTo>
                  <a:lnTo>
                    <a:pt x="14935" y="4163"/>
                  </a:lnTo>
                  <a:lnTo>
                    <a:pt x="14405" y="4275"/>
                  </a:lnTo>
                  <a:lnTo>
                    <a:pt x="13856" y="4340"/>
                  </a:lnTo>
                  <a:lnTo>
                    <a:pt x="13297" y="4377"/>
                  </a:lnTo>
                  <a:lnTo>
                    <a:pt x="12730" y="4396"/>
                  </a:lnTo>
                  <a:lnTo>
                    <a:pt x="11892" y="4368"/>
                  </a:lnTo>
                  <a:lnTo>
                    <a:pt x="11045" y="4312"/>
                  </a:lnTo>
                  <a:lnTo>
                    <a:pt x="10189" y="4238"/>
                  </a:lnTo>
                  <a:lnTo>
                    <a:pt x="9324" y="4144"/>
                  </a:lnTo>
                  <a:lnTo>
                    <a:pt x="8449" y="4051"/>
                  </a:lnTo>
                  <a:lnTo>
                    <a:pt x="7574" y="3977"/>
                  </a:lnTo>
                  <a:lnTo>
                    <a:pt x="6709" y="3921"/>
                  </a:lnTo>
                  <a:lnTo>
                    <a:pt x="5844" y="3902"/>
                  </a:lnTo>
                  <a:lnTo>
                    <a:pt x="5257" y="3912"/>
                  </a:lnTo>
                  <a:lnTo>
                    <a:pt x="4680" y="3949"/>
                  </a:lnTo>
                  <a:lnTo>
                    <a:pt x="4103" y="4014"/>
                  </a:lnTo>
                  <a:lnTo>
                    <a:pt x="3536" y="4107"/>
                  </a:lnTo>
                  <a:lnTo>
                    <a:pt x="2987" y="4238"/>
                  </a:lnTo>
                  <a:lnTo>
                    <a:pt x="2438" y="4405"/>
                  </a:lnTo>
                  <a:lnTo>
                    <a:pt x="1907" y="4619"/>
                  </a:lnTo>
                  <a:lnTo>
                    <a:pt x="1386" y="4880"/>
                  </a:lnTo>
                  <a:lnTo>
                    <a:pt x="874" y="5188"/>
                  </a:lnTo>
                  <a:lnTo>
                    <a:pt x="381" y="5551"/>
                  </a:lnTo>
                  <a:lnTo>
                    <a:pt x="297" y="5597"/>
                  </a:lnTo>
                  <a:lnTo>
                    <a:pt x="204" y="5597"/>
                  </a:lnTo>
                  <a:lnTo>
                    <a:pt x="121" y="5569"/>
                  </a:lnTo>
                  <a:lnTo>
                    <a:pt x="46" y="5514"/>
                  </a:lnTo>
                  <a:lnTo>
                    <a:pt x="0" y="5430"/>
                  </a:lnTo>
                  <a:lnTo>
                    <a:pt x="0" y="5337"/>
                  </a:lnTo>
                  <a:lnTo>
                    <a:pt x="18" y="5253"/>
                  </a:lnTo>
                  <a:lnTo>
                    <a:pt x="83" y="5178"/>
                  </a:lnTo>
                  <a:lnTo>
                    <a:pt x="521" y="4852"/>
                  </a:lnTo>
                  <a:lnTo>
                    <a:pt x="977" y="4564"/>
                  </a:lnTo>
                  <a:lnTo>
                    <a:pt x="1433" y="4321"/>
                  </a:lnTo>
                  <a:lnTo>
                    <a:pt x="1898" y="4107"/>
                  </a:lnTo>
                  <a:lnTo>
                    <a:pt x="2373" y="3930"/>
                  </a:lnTo>
                  <a:lnTo>
                    <a:pt x="2856" y="3781"/>
                  </a:lnTo>
                  <a:lnTo>
                    <a:pt x="3443" y="3641"/>
                  </a:lnTo>
                  <a:lnTo>
                    <a:pt x="4038" y="3539"/>
                  </a:lnTo>
                  <a:lnTo>
                    <a:pt x="4634" y="3474"/>
                  </a:lnTo>
                  <a:lnTo>
                    <a:pt x="5239" y="3437"/>
                  </a:lnTo>
                  <a:lnTo>
                    <a:pt x="5844" y="3427"/>
                  </a:lnTo>
                  <a:lnTo>
                    <a:pt x="6728" y="3446"/>
                  </a:lnTo>
                  <a:lnTo>
                    <a:pt x="7612" y="3502"/>
                  </a:lnTo>
                  <a:lnTo>
                    <a:pt x="8496" y="3586"/>
                  </a:lnTo>
                  <a:lnTo>
                    <a:pt x="9370" y="3669"/>
                  </a:lnTo>
                  <a:lnTo>
                    <a:pt x="10236" y="3763"/>
                  </a:lnTo>
                  <a:lnTo>
                    <a:pt x="11092" y="3837"/>
                  </a:lnTo>
                  <a:lnTo>
                    <a:pt x="11920" y="3893"/>
                  </a:lnTo>
                  <a:lnTo>
                    <a:pt x="12730" y="3921"/>
                  </a:lnTo>
                  <a:lnTo>
                    <a:pt x="13279" y="3902"/>
                  </a:lnTo>
                  <a:lnTo>
                    <a:pt x="13809" y="3865"/>
                  </a:lnTo>
                  <a:lnTo>
                    <a:pt x="14321" y="3800"/>
                  </a:lnTo>
                  <a:lnTo>
                    <a:pt x="14824" y="3707"/>
                  </a:lnTo>
                  <a:lnTo>
                    <a:pt x="15308" y="3567"/>
                  </a:lnTo>
                  <a:lnTo>
                    <a:pt x="15689" y="3427"/>
                  </a:lnTo>
                  <a:lnTo>
                    <a:pt x="16061" y="3250"/>
                  </a:lnTo>
                  <a:lnTo>
                    <a:pt x="16424" y="3045"/>
                  </a:lnTo>
                  <a:lnTo>
                    <a:pt x="16769" y="2803"/>
                  </a:lnTo>
                  <a:lnTo>
                    <a:pt x="17104" y="2533"/>
                  </a:lnTo>
                  <a:lnTo>
                    <a:pt x="17420" y="2216"/>
                  </a:lnTo>
                  <a:lnTo>
                    <a:pt x="17876" y="1751"/>
                  </a:lnTo>
                  <a:lnTo>
                    <a:pt x="18323" y="1359"/>
                  </a:lnTo>
                  <a:lnTo>
                    <a:pt x="18769" y="1015"/>
                  </a:lnTo>
                  <a:lnTo>
                    <a:pt x="19216" y="726"/>
                  </a:lnTo>
                  <a:lnTo>
                    <a:pt x="19653" y="493"/>
                  </a:lnTo>
                  <a:lnTo>
                    <a:pt x="20100" y="307"/>
                  </a:lnTo>
                  <a:lnTo>
                    <a:pt x="20528" y="167"/>
                  </a:lnTo>
                  <a:lnTo>
                    <a:pt x="20956" y="74"/>
                  </a:lnTo>
                  <a:lnTo>
                    <a:pt x="21384" y="18"/>
                  </a:lnTo>
                  <a:lnTo>
                    <a:pt x="21803" y="0"/>
                  </a:lnTo>
                  <a:close/>
                </a:path>
              </a:pathLst>
            </a:custGeom>
            <a:solidFill>
              <a:srgbClr val="63D7D8">
                <a:alpha val="3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22" name="Freeform 9"/>
            <p:cNvSpPr>
              <a:spLocks/>
            </p:cNvSpPr>
            <p:nvPr userDrawn="1"/>
          </p:nvSpPr>
          <p:spPr bwMode="auto">
            <a:xfrm>
              <a:off x="-12851" y="7837"/>
              <a:ext cx="27583" cy="5477"/>
            </a:xfrm>
            <a:custGeom>
              <a:avLst/>
              <a:gdLst>
                <a:gd name="T0" fmla="*/ 22278 w 27583"/>
                <a:gd name="T1" fmla="*/ 28 h 5477"/>
                <a:gd name="T2" fmla="*/ 23293 w 27583"/>
                <a:gd name="T3" fmla="*/ 223 h 5477"/>
                <a:gd name="T4" fmla="*/ 24251 w 27583"/>
                <a:gd name="T5" fmla="*/ 549 h 5477"/>
                <a:gd name="T6" fmla="*/ 25358 w 27583"/>
                <a:gd name="T7" fmla="*/ 1062 h 5477"/>
                <a:gd name="T8" fmla="*/ 26345 w 27583"/>
                <a:gd name="T9" fmla="*/ 1583 h 5477"/>
                <a:gd name="T10" fmla="*/ 26931 w 27583"/>
                <a:gd name="T11" fmla="*/ 1872 h 5477"/>
                <a:gd name="T12" fmla="*/ 27452 w 27583"/>
                <a:gd name="T13" fmla="*/ 2077 h 5477"/>
                <a:gd name="T14" fmla="*/ 27564 w 27583"/>
                <a:gd name="T15" fmla="*/ 2161 h 5477"/>
                <a:gd name="T16" fmla="*/ 27573 w 27583"/>
                <a:gd name="T17" fmla="*/ 2300 h 5477"/>
                <a:gd name="T18" fmla="*/ 27480 w 27583"/>
                <a:gd name="T19" fmla="*/ 2403 h 5477"/>
                <a:gd name="T20" fmla="*/ 27350 w 27583"/>
                <a:gd name="T21" fmla="*/ 2422 h 5477"/>
                <a:gd name="T22" fmla="*/ 26587 w 27583"/>
                <a:gd name="T23" fmla="*/ 2105 h 5477"/>
                <a:gd name="T24" fmla="*/ 25749 w 27583"/>
                <a:gd name="T25" fmla="*/ 1676 h 5477"/>
                <a:gd name="T26" fmla="*/ 24847 w 27583"/>
                <a:gd name="T27" fmla="*/ 1211 h 5477"/>
                <a:gd name="T28" fmla="*/ 24009 w 27583"/>
                <a:gd name="T29" fmla="*/ 838 h 5477"/>
                <a:gd name="T30" fmla="*/ 23134 w 27583"/>
                <a:gd name="T31" fmla="*/ 549 h 5477"/>
                <a:gd name="T32" fmla="*/ 22213 w 27583"/>
                <a:gd name="T33" fmla="*/ 372 h 5477"/>
                <a:gd name="T34" fmla="*/ 21366 w 27583"/>
                <a:gd name="T35" fmla="*/ 372 h 5477"/>
                <a:gd name="T36" fmla="*/ 20585 w 27583"/>
                <a:gd name="T37" fmla="*/ 503 h 5477"/>
                <a:gd name="T38" fmla="*/ 19775 w 27583"/>
                <a:gd name="T39" fmla="*/ 801 h 5477"/>
                <a:gd name="T40" fmla="*/ 18947 w 27583"/>
                <a:gd name="T41" fmla="*/ 1285 h 5477"/>
                <a:gd name="T42" fmla="*/ 18100 w 27583"/>
                <a:gd name="T43" fmla="*/ 1993 h 5477"/>
                <a:gd name="T44" fmla="*/ 17328 w 27583"/>
                <a:gd name="T45" fmla="*/ 2766 h 5477"/>
                <a:gd name="T46" fmla="*/ 16592 w 27583"/>
                <a:gd name="T47" fmla="*/ 3334 h 5477"/>
                <a:gd name="T48" fmla="*/ 15792 w 27583"/>
                <a:gd name="T49" fmla="*/ 3744 h 5477"/>
                <a:gd name="T50" fmla="*/ 14862 w 27583"/>
                <a:gd name="T51" fmla="*/ 4042 h 5477"/>
                <a:gd name="T52" fmla="*/ 13791 w 27583"/>
                <a:gd name="T53" fmla="*/ 4219 h 5477"/>
                <a:gd name="T54" fmla="*/ 12675 w 27583"/>
                <a:gd name="T55" fmla="*/ 4266 h 5477"/>
                <a:gd name="T56" fmla="*/ 11000 w 27583"/>
                <a:gd name="T57" fmla="*/ 4191 h 5477"/>
                <a:gd name="T58" fmla="*/ 9278 w 27583"/>
                <a:gd name="T59" fmla="*/ 4024 h 5477"/>
                <a:gd name="T60" fmla="*/ 7529 w 27583"/>
                <a:gd name="T61" fmla="*/ 3847 h 5477"/>
                <a:gd name="T62" fmla="*/ 5788 w 27583"/>
                <a:gd name="T63" fmla="*/ 3772 h 5477"/>
                <a:gd name="T64" fmla="*/ 4616 w 27583"/>
                <a:gd name="T65" fmla="*/ 3819 h 5477"/>
                <a:gd name="T66" fmla="*/ 3471 w 27583"/>
                <a:gd name="T67" fmla="*/ 3986 h 5477"/>
                <a:gd name="T68" fmla="*/ 2364 w 27583"/>
                <a:gd name="T69" fmla="*/ 4284 h 5477"/>
                <a:gd name="T70" fmla="*/ 1303 w 27583"/>
                <a:gd name="T71" fmla="*/ 4759 h 5477"/>
                <a:gd name="T72" fmla="*/ 289 w 27583"/>
                <a:gd name="T73" fmla="*/ 5439 h 5477"/>
                <a:gd name="T74" fmla="*/ 158 w 27583"/>
                <a:gd name="T75" fmla="*/ 5477 h 5477"/>
                <a:gd name="T76" fmla="*/ 38 w 27583"/>
                <a:gd name="T77" fmla="*/ 5411 h 5477"/>
                <a:gd name="T78" fmla="*/ 0 w 27583"/>
                <a:gd name="T79" fmla="*/ 5281 h 5477"/>
                <a:gd name="T80" fmla="*/ 65 w 27583"/>
                <a:gd name="T81" fmla="*/ 5160 h 5477"/>
                <a:gd name="T82" fmla="*/ 949 w 27583"/>
                <a:gd name="T83" fmla="*/ 4554 h 5477"/>
                <a:gd name="T84" fmla="*/ 1871 w 27583"/>
                <a:gd name="T85" fmla="*/ 4098 h 5477"/>
                <a:gd name="T86" fmla="*/ 2820 w 27583"/>
                <a:gd name="T87" fmla="*/ 3772 h 5477"/>
                <a:gd name="T88" fmla="*/ 3992 w 27583"/>
                <a:gd name="T89" fmla="*/ 3530 h 5477"/>
                <a:gd name="T90" fmla="*/ 5184 w 27583"/>
                <a:gd name="T91" fmla="*/ 3427 h 5477"/>
                <a:gd name="T92" fmla="*/ 6673 w 27583"/>
                <a:gd name="T93" fmla="*/ 3437 h 5477"/>
                <a:gd name="T94" fmla="*/ 8441 w 27583"/>
                <a:gd name="T95" fmla="*/ 3576 h 5477"/>
                <a:gd name="T96" fmla="*/ 10181 w 27583"/>
                <a:gd name="T97" fmla="*/ 3753 h 5477"/>
                <a:gd name="T98" fmla="*/ 11865 w 27583"/>
                <a:gd name="T99" fmla="*/ 3893 h 5477"/>
                <a:gd name="T100" fmla="*/ 13224 w 27583"/>
                <a:gd name="T101" fmla="*/ 3902 h 5477"/>
                <a:gd name="T102" fmla="*/ 14275 w 27583"/>
                <a:gd name="T103" fmla="*/ 3791 h 5477"/>
                <a:gd name="T104" fmla="*/ 15271 w 27583"/>
                <a:gd name="T105" fmla="*/ 3558 h 5477"/>
                <a:gd name="T106" fmla="*/ 16034 w 27583"/>
                <a:gd name="T107" fmla="*/ 3232 h 5477"/>
                <a:gd name="T108" fmla="*/ 16751 w 27583"/>
                <a:gd name="T109" fmla="*/ 2785 h 5477"/>
                <a:gd name="T110" fmla="*/ 17411 w 27583"/>
                <a:gd name="T111" fmla="*/ 2189 h 5477"/>
                <a:gd name="T112" fmla="*/ 18305 w 27583"/>
                <a:gd name="T113" fmla="*/ 1332 h 5477"/>
                <a:gd name="T114" fmla="*/ 19189 w 27583"/>
                <a:gd name="T115" fmla="*/ 717 h 5477"/>
                <a:gd name="T116" fmla="*/ 20064 w 27583"/>
                <a:gd name="T117" fmla="*/ 298 h 5477"/>
                <a:gd name="T118" fmla="*/ 20920 w 27583"/>
                <a:gd name="T119" fmla="*/ 65 h 5477"/>
                <a:gd name="T120" fmla="*/ 21748 w 27583"/>
                <a:gd name="T121" fmla="*/ 0 h 5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583" h="5477">
                  <a:moveTo>
                    <a:pt x="21748" y="0"/>
                  </a:moveTo>
                  <a:lnTo>
                    <a:pt x="22278" y="28"/>
                  </a:lnTo>
                  <a:lnTo>
                    <a:pt x="22790" y="102"/>
                  </a:lnTo>
                  <a:lnTo>
                    <a:pt x="23293" y="223"/>
                  </a:lnTo>
                  <a:lnTo>
                    <a:pt x="23786" y="372"/>
                  </a:lnTo>
                  <a:lnTo>
                    <a:pt x="24251" y="549"/>
                  </a:lnTo>
                  <a:lnTo>
                    <a:pt x="24819" y="801"/>
                  </a:lnTo>
                  <a:lnTo>
                    <a:pt x="25358" y="1062"/>
                  </a:lnTo>
                  <a:lnTo>
                    <a:pt x="25861" y="1332"/>
                  </a:lnTo>
                  <a:lnTo>
                    <a:pt x="26345" y="1583"/>
                  </a:lnTo>
                  <a:lnTo>
                    <a:pt x="26643" y="1732"/>
                  </a:lnTo>
                  <a:lnTo>
                    <a:pt x="26931" y="1872"/>
                  </a:lnTo>
                  <a:lnTo>
                    <a:pt x="27201" y="1984"/>
                  </a:lnTo>
                  <a:lnTo>
                    <a:pt x="27452" y="2077"/>
                  </a:lnTo>
                  <a:lnTo>
                    <a:pt x="27517" y="2114"/>
                  </a:lnTo>
                  <a:lnTo>
                    <a:pt x="27564" y="2161"/>
                  </a:lnTo>
                  <a:lnTo>
                    <a:pt x="27583" y="2226"/>
                  </a:lnTo>
                  <a:lnTo>
                    <a:pt x="27573" y="2300"/>
                  </a:lnTo>
                  <a:lnTo>
                    <a:pt x="27536" y="2366"/>
                  </a:lnTo>
                  <a:lnTo>
                    <a:pt x="27480" y="2403"/>
                  </a:lnTo>
                  <a:lnTo>
                    <a:pt x="27415" y="2422"/>
                  </a:lnTo>
                  <a:lnTo>
                    <a:pt x="27350" y="2422"/>
                  </a:lnTo>
                  <a:lnTo>
                    <a:pt x="26978" y="2282"/>
                  </a:lnTo>
                  <a:lnTo>
                    <a:pt x="26587" y="2105"/>
                  </a:lnTo>
                  <a:lnTo>
                    <a:pt x="26177" y="1900"/>
                  </a:lnTo>
                  <a:lnTo>
                    <a:pt x="25749" y="1676"/>
                  </a:lnTo>
                  <a:lnTo>
                    <a:pt x="25303" y="1444"/>
                  </a:lnTo>
                  <a:lnTo>
                    <a:pt x="24847" y="1211"/>
                  </a:lnTo>
                  <a:lnTo>
                    <a:pt x="24428" y="1015"/>
                  </a:lnTo>
                  <a:lnTo>
                    <a:pt x="24009" y="838"/>
                  </a:lnTo>
                  <a:lnTo>
                    <a:pt x="23581" y="680"/>
                  </a:lnTo>
                  <a:lnTo>
                    <a:pt x="23134" y="549"/>
                  </a:lnTo>
                  <a:lnTo>
                    <a:pt x="22678" y="438"/>
                  </a:lnTo>
                  <a:lnTo>
                    <a:pt x="22213" y="372"/>
                  </a:lnTo>
                  <a:lnTo>
                    <a:pt x="21748" y="354"/>
                  </a:lnTo>
                  <a:lnTo>
                    <a:pt x="21366" y="372"/>
                  </a:lnTo>
                  <a:lnTo>
                    <a:pt x="20975" y="419"/>
                  </a:lnTo>
                  <a:lnTo>
                    <a:pt x="20585" y="503"/>
                  </a:lnTo>
                  <a:lnTo>
                    <a:pt x="20184" y="633"/>
                  </a:lnTo>
                  <a:lnTo>
                    <a:pt x="19775" y="801"/>
                  </a:lnTo>
                  <a:lnTo>
                    <a:pt x="19366" y="1024"/>
                  </a:lnTo>
                  <a:lnTo>
                    <a:pt x="18947" y="1285"/>
                  </a:lnTo>
                  <a:lnTo>
                    <a:pt x="18528" y="1611"/>
                  </a:lnTo>
                  <a:lnTo>
                    <a:pt x="18100" y="1993"/>
                  </a:lnTo>
                  <a:lnTo>
                    <a:pt x="17672" y="2431"/>
                  </a:lnTo>
                  <a:lnTo>
                    <a:pt x="17328" y="2766"/>
                  </a:lnTo>
                  <a:lnTo>
                    <a:pt x="16965" y="3074"/>
                  </a:lnTo>
                  <a:lnTo>
                    <a:pt x="16592" y="3334"/>
                  </a:lnTo>
                  <a:lnTo>
                    <a:pt x="16202" y="3549"/>
                  </a:lnTo>
                  <a:lnTo>
                    <a:pt x="15792" y="3744"/>
                  </a:lnTo>
                  <a:lnTo>
                    <a:pt x="15383" y="3893"/>
                  </a:lnTo>
                  <a:lnTo>
                    <a:pt x="14862" y="4042"/>
                  </a:lnTo>
                  <a:lnTo>
                    <a:pt x="14331" y="4145"/>
                  </a:lnTo>
                  <a:lnTo>
                    <a:pt x="13791" y="4219"/>
                  </a:lnTo>
                  <a:lnTo>
                    <a:pt x="13233" y="4256"/>
                  </a:lnTo>
                  <a:lnTo>
                    <a:pt x="12675" y="4266"/>
                  </a:lnTo>
                  <a:lnTo>
                    <a:pt x="11847" y="4247"/>
                  </a:lnTo>
                  <a:lnTo>
                    <a:pt x="11000" y="4191"/>
                  </a:lnTo>
                  <a:lnTo>
                    <a:pt x="10144" y="4107"/>
                  </a:lnTo>
                  <a:lnTo>
                    <a:pt x="9278" y="4024"/>
                  </a:lnTo>
                  <a:lnTo>
                    <a:pt x="8403" y="3930"/>
                  </a:lnTo>
                  <a:lnTo>
                    <a:pt x="7529" y="3847"/>
                  </a:lnTo>
                  <a:lnTo>
                    <a:pt x="6654" y="3791"/>
                  </a:lnTo>
                  <a:lnTo>
                    <a:pt x="5788" y="3772"/>
                  </a:lnTo>
                  <a:lnTo>
                    <a:pt x="5202" y="3781"/>
                  </a:lnTo>
                  <a:lnTo>
                    <a:pt x="4616" y="3819"/>
                  </a:lnTo>
                  <a:lnTo>
                    <a:pt x="4039" y="3884"/>
                  </a:lnTo>
                  <a:lnTo>
                    <a:pt x="3471" y="3986"/>
                  </a:lnTo>
                  <a:lnTo>
                    <a:pt x="2913" y="4117"/>
                  </a:lnTo>
                  <a:lnTo>
                    <a:pt x="2364" y="4284"/>
                  </a:lnTo>
                  <a:lnTo>
                    <a:pt x="1824" y="4499"/>
                  </a:lnTo>
                  <a:lnTo>
                    <a:pt x="1303" y="4759"/>
                  </a:lnTo>
                  <a:lnTo>
                    <a:pt x="791" y="5076"/>
                  </a:lnTo>
                  <a:lnTo>
                    <a:pt x="289" y="5439"/>
                  </a:lnTo>
                  <a:lnTo>
                    <a:pt x="224" y="5467"/>
                  </a:lnTo>
                  <a:lnTo>
                    <a:pt x="158" y="5477"/>
                  </a:lnTo>
                  <a:lnTo>
                    <a:pt x="93" y="5458"/>
                  </a:lnTo>
                  <a:lnTo>
                    <a:pt x="38" y="5411"/>
                  </a:lnTo>
                  <a:lnTo>
                    <a:pt x="0" y="5346"/>
                  </a:lnTo>
                  <a:lnTo>
                    <a:pt x="0" y="5281"/>
                  </a:lnTo>
                  <a:lnTo>
                    <a:pt x="19" y="5216"/>
                  </a:lnTo>
                  <a:lnTo>
                    <a:pt x="65" y="5160"/>
                  </a:lnTo>
                  <a:lnTo>
                    <a:pt x="503" y="4834"/>
                  </a:lnTo>
                  <a:lnTo>
                    <a:pt x="949" y="4554"/>
                  </a:lnTo>
                  <a:lnTo>
                    <a:pt x="1405" y="4303"/>
                  </a:lnTo>
                  <a:lnTo>
                    <a:pt x="1871" y="4098"/>
                  </a:lnTo>
                  <a:lnTo>
                    <a:pt x="2336" y="3921"/>
                  </a:lnTo>
                  <a:lnTo>
                    <a:pt x="2820" y="3772"/>
                  </a:lnTo>
                  <a:lnTo>
                    <a:pt x="3406" y="3632"/>
                  </a:lnTo>
                  <a:lnTo>
                    <a:pt x="3992" y="3530"/>
                  </a:lnTo>
                  <a:lnTo>
                    <a:pt x="4588" y="3465"/>
                  </a:lnTo>
                  <a:lnTo>
                    <a:pt x="5184" y="3427"/>
                  </a:lnTo>
                  <a:lnTo>
                    <a:pt x="5788" y="3418"/>
                  </a:lnTo>
                  <a:lnTo>
                    <a:pt x="6673" y="3437"/>
                  </a:lnTo>
                  <a:lnTo>
                    <a:pt x="7557" y="3493"/>
                  </a:lnTo>
                  <a:lnTo>
                    <a:pt x="8441" y="3576"/>
                  </a:lnTo>
                  <a:lnTo>
                    <a:pt x="9315" y="3660"/>
                  </a:lnTo>
                  <a:lnTo>
                    <a:pt x="10181" y="3753"/>
                  </a:lnTo>
                  <a:lnTo>
                    <a:pt x="11028" y="3837"/>
                  </a:lnTo>
                  <a:lnTo>
                    <a:pt x="11865" y="3893"/>
                  </a:lnTo>
                  <a:lnTo>
                    <a:pt x="12675" y="3912"/>
                  </a:lnTo>
                  <a:lnTo>
                    <a:pt x="13224" y="3902"/>
                  </a:lnTo>
                  <a:lnTo>
                    <a:pt x="13754" y="3865"/>
                  </a:lnTo>
                  <a:lnTo>
                    <a:pt x="14275" y="3791"/>
                  </a:lnTo>
                  <a:lnTo>
                    <a:pt x="14778" y="3698"/>
                  </a:lnTo>
                  <a:lnTo>
                    <a:pt x="15271" y="3558"/>
                  </a:lnTo>
                  <a:lnTo>
                    <a:pt x="15662" y="3409"/>
                  </a:lnTo>
                  <a:lnTo>
                    <a:pt x="16034" y="3232"/>
                  </a:lnTo>
                  <a:lnTo>
                    <a:pt x="16397" y="3027"/>
                  </a:lnTo>
                  <a:lnTo>
                    <a:pt x="16751" y="2785"/>
                  </a:lnTo>
                  <a:lnTo>
                    <a:pt x="17086" y="2505"/>
                  </a:lnTo>
                  <a:lnTo>
                    <a:pt x="17411" y="2189"/>
                  </a:lnTo>
                  <a:lnTo>
                    <a:pt x="17858" y="1732"/>
                  </a:lnTo>
                  <a:lnTo>
                    <a:pt x="18305" y="1332"/>
                  </a:lnTo>
                  <a:lnTo>
                    <a:pt x="18751" y="996"/>
                  </a:lnTo>
                  <a:lnTo>
                    <a:pt x="19189" y="717"/>
                  </a:lnTo>
                  <a:lnTo>
                    <a:pt x="19626" y="484"/>
                  </a:lnTo>
                  <a:lnTo>
                    <a:pt x="20064" y="298"/>
                  </a:lnTo>
                  <a:lnTo>
                    <a:pt x="20492" y="158"/>
                  </a:lnTo>
                  <a:lnTo>
                    <a:pt x="20920" y="65"/>
                  </a:lnTo>
                  <a:lnTo>
                    <a:pt x="21338" y="18"/>
                  </a:lnTo>
                  <a:lnTo>
                    <a:pt x="21748" y="0"/>
                  </a:lnTo>
                  <a:close/>
                </a:path>
              </a:pathLst>
            </a:custGeom>
            <a:solidFill>
              <a:srgbClr val="92EBEB">
                <a:alpha val="3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23" name="Freeform 10"/>
            <p:cNvSpPr>
              <a:spLocks/>
            </p:cNvSpPr>
            <p:nvPr userDrawn="1"/>
          </p:nvSpPr>
          <p:spPr bwMode="auto">
            <a:xfrm>
              <a:off x="-13316" y="6989"/>
              <a:ext cx="27461" cy="5365"/>
            </a:xfrm>
            <a:custGeom>
              <a:avLst/>
              <a:gdLst>
                <a:gd name="T0" fmla="*/ 21692 w 27461"/>
                <a:gd name="T1" fmla="*/ 0 h 5365"/>
                <a:gd name="T2" fmla="*/ 22725 w 27461"/>
                <a:gd name="T3" fmla="*/ 103 h 5365"/>
                <a:gd name="T4" fmla="*/ 23702 w 27461"/>
                <a:gd name="T5" fmla="*/ 373 h 5365"/>
                <a:gd name="T6" fmla="*/ 24623 w 27461"/>
                <a:gd name="T7" fmla="*/ 745 h 5365"/>
                <a:gd name="T8" fmla="*/ 25479 w 27461"/>
                <a:gd name="T9" fmla="*/ 1174 h 5365"/>
                <a:gd name="T10" fmla="*/ 26261 w 27461"/>
                <a:gd name="T11" fmla="*/ 1584 h 5365"/>
                <a:gd name="T12" fmla="*/ 26847 w 27461"/>
                <a:gd name="T13" fmla="*/ 1872 h 5365"/>
                <a:gd name="T14" fmla="*/ 27378 w 27461"/>
                <a:gd name="T15" fmla="*/ 2077 h 5365"/>
                <a:gd name="T16" fmla="*/ 27443 w 27461"/>
                <a:gd name="T17" fmla="*/ 2124 h 5365"/>
                <a:gd name="T18" fmla="*/ 27461 w 27461"/>
                <a:gd name="T19" fmla="*/ 2189 h 5365"/>
                <a:gd name="T20" fmla="*/ 27424 w 27461"/>
                <a:gd name="T21" fmla="*/ 2282 h 5365"/>
                <a:gd name="T22" fmla="*/ 27312 w 27461"/>
                <a:gd name="T23" fmla="*/ 2310 h 5365"/>
                <a:gd name="T24" fmla="*/ 26559 w 27461"/>
                <a:gd name="T25" fmla="*/ 1993 h 5365"/>
                <a:gd name="T26" fmla="*/ 25721 w 27461"/>
                <a:gd name="T27" fmla="*/ 1565 h 5365"/>
                <a:gd name="T28" fmla="*/ 24809 w 27461"/>
                <a:gd name="T29" fmla="*/ 1099 h 5365"/>
                <a:gd name="T30" fmla="*/ 23972 w 27461"/>
                <a:gd name="T31" fmla="*/ 727 h 5365"/>
                <a:gd name="T32" fmla="*/ 23088 w 27461"/>
                <a:gd name="T33" fmla="*/ 429 h 5365"/>
                <a:gd name="T34" fmla="*/ 22166 w 27461"/>
                <a:gd name="T35" fmla="*/ 261 h 5365"/>
                <a:gd name="T36" fmla="*/ 21301 w 27461"/>
                <a:gd name="T37" fmla="*/ 252 h 5365"/>
                <a:gd name="T38" fmla="*/ 20510 w 27461"/>
                <a:gd name="T39" fmla="*/ 391 h 5365"/>
                <a:gd name="T40" fmla="*/ 19700 w 27461"/>
                <a:gd name="T41" fmla="*/ 699 h 5365"/>
                <a:gd name="T42" fmla="*/ 18863 w 27461"/>
                <a:gd name="T43" fmla="*/ 1183 h 5365"/>
                <a:gd name="T44" fmla="*/ 18007 w 27461"/>
                <a:gd name="T45" fmla="*/ 1891 h 5365"/>
                <a:gd name="T46" fmla="*/ 17234 w 27461"/>
                <a:gd name="T47" fmla="*/ 2673 h 5365"/>
                <a:gd name="T48" fmla="*/ 16499 w 27461"/>
                <a:gd name="T49" fmla="*/ 3223 h 5365"/>
                <a:gd name="T50" fmla="*/ 15717 w 27461"/>
                <a:gd name="T51" fmla="*/ 3633 h 5365"/>
                <a:gd name="T52" fmla="*/ 14796 w 27461"/>
                <a:gd name="T53" fmla="*/ 3931 h 5365"/>
                <a:gd name="T54" fmla="*/ 13726 w 27461"/>
                <a:gd name="T55" fmla="*/ 4098 h 5365"/>
                <a:gd name="T56" fmla="*/ 12619 w 27461"/>
                <a:gd name="T57" fmla="*/ 4154 h 5365"/>
                <a:gd name="T58" fmla="*/ 10944 w 27461"/>
                <a:gd name="T59" fmla="*/ 4080 h 5365"/>
                <a:gd name="T60" fmla="*/ 9222 w 27461"/>
                <a:gd name="T61" fmla="*/ 3903 h 5365"/>
                <a:gd name="T62" fmla="*/ 7473 w 27461"/>
                <a:gd name="T63" fmla="*/ 3735 h 5365"/>
                <a:gd name="T64" fmla="*/ 5732 w 27461"/>
                <a:gd name="T65" fmla="*/ 3661 h 5365"/>
                <a:gd name="T66" fmla="*/ 4551 w 27461"/>
                <a:gd name="T67" fmla="*/ 3707 h 5365"/>
                <a:gd name="T68" fmla="*/ 3406 w 27461"/>
                <a:gd name="T69" fmla="*/ 3866 h 5365"/>
                <a:gd name="T70" fmla="*/ 2289 w 27461"/>
                <a:gd name="T71" fmla="*/ 4173 h 5365"/>
                <a:gd name="T72" fmla="*/ 1219 w 27461"/>
                <a:gd name="T73" fmla="*/ 4657 h 5365"/>
                <a:gd name="T74" fmla="*/ 195 w 27461"/>
                <a:gd name="T75" fmla="*/ 5337 h 5365"/>
                <a:gd name="T76" fmla="*/ 74 w 27461"/>
                <a:gd name="T77" fmla="*/ 5356 h 5365"/>
                <a:gd name="T78" fmla="*/ 0 w 27461"/>
                <a:gd name="T79" fmla="*/ 5263 h 5365"/>
                <a:gd name="T80" fmla="*/ 47 w 27461"/>
                <a:gd name="T81" fmla="*/ 5151 h 5365"/>
                <a:gd name="T82" fmla="*/ 921 w 27461"/>
                <a:gd name="T83" fmla="*/ 4546 h 5365"/>
                <a:gd name="T84" fmla="*/ 1833 w 27461"/>
                <a:gd name="T85" fmla="*/ 4098 h 5365"/>
                <a:gd name="T86" fmla="*/ 2782 w 27461"/>
                <a:gd name="T87" fmla="*/ 3772 h 5365"/>
                <a:gd name="T88" fmla="*/ 3946 w 27461"/>
                <a:gd name="T89" fmla="*/ 3540 h 5365"/>
                <a:gd name="T90" fmla="*/ 5127 w 27461"/>
                <a:gd name="T91" fmla="*/ 3437 h 5365"/>
                <a:gd name="T92" fmla="*/ 6616 w 27461"/>
                <a:gd name="T93" fmla="*/ 3446 h 5365"/>
                <a:gd name="T94" fmla="*/ 8375 w 27461"/>
                <a:gd name="T95" fmla="*/ 3577 h 5365"/>
                <a:gd name="T96" fmla="*/ 10115 w 27461"/>
                <a:gd name="T97" fmla="*/ 3763 h 5365"/>
                <a:gd name="T98" fmla="*/ 11800 w 27461"/>
                <a:gd name="T99" fmla="*/ 3894 h 5365"/>
                <a:gd name="T100" fmla="*/ 13168 w 27461"/>
                <a:gd name="T101" fmla="*/ 3903 h 5365"/>
                <a:gd name="T102" fmla="*/ 14229 w 27461"/>
                <a:gd name="T103" fmla="*/ 3800 h 5365"/>
                <a:gd name="T104" fmla="*/ 15234 w 27461"/>
                <a:gd name="T105" fmla="*/ 3558 h 5365"/>
                <a:gd name="T106" fmla="*/ 16006 w 27461"/>
                <a:gd name="T107" fmla="*/ 3232 h 5365"/>
                <a:gd name="T108" fmla="*/ 16732 w 27461"/>
                <a:gd name="T109" fmla="*/ 2776 h 5365"/>
                <a:gd name="T110" fmla="*/ 17392 w 27461"/>
                <a:gd name="T111" fmla="*/ 2170 h 5365"/>
                <a:gd name="T112" fmla="*/ 18286 w 27461"/>
                <a:gd name="T113" fmla="*/ 1323 h 5365"/>
                <a:gd name="T114" fmla="*/ 19161 w 27461"/>
                <a:gd name="T115" fmla="*/ 708 h 5365"/>
                <a:gd name="T116" fmla="*/ 20026 w 27461"/>
                <a:gd name="T117" fmla="*/ 298 h 5365"/>
                <a:gd name="T118" fmla="*/ 20873 w 27461"/>
                <a:gd name="T119" fmla="*/ 75 h 5365"/>
                <a:gd name="T120" fmla="*/ 21692 w 27461"/>
                <a:gd name="T121" fmla="*/ 0 h 5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461" h="5365">
                  <a:moveTo>
                    <a:pt x="21692" y="0"/>
                  </a:moveTo>
                  <a:lnTo>
                    <a:pt x="21692" y="0"/>
                  </a:lnTo>
                  <a:lnTo>
                    <a:pt x="22213" y="28"/>
                  </a:lnTo>
                  <a:lnTo>
                    <a:pt x="22725" y="103"/>
                  </a:lnTo>
                  <a:lnTo>
                    <a:pt x="23218" y="224"/>
                  </a:lnTo>
                  <a:lnTo>
                    <a:pt x="23702" y="373"/>
                  </a:lnTo>
                  <a:lnTo>
                    <a:pt x="24176" y="550"/>
                  </a:lnTo>
                  <a:lnTo>
                    <a:pt x="24623" y="745"/>
                  </a:lnTo>
                  <a:lnTo>
                    <a:pt x="25060" y="960"/>
                  </a:lnTo>
                  <a:lnTo>
                    <a:pt x="25479" y="1174"/>
                  </a:lnTo>
                  <a:lnTo>
                    <a:pt x="25879" y="1379"/>
                  </a:lnTo>
                  <a:lnTo>
                    <a:pt x="26261" y="1584"/>
                  </a:lnTo>
                  <a:lnTo>
                    <a:pt x="26559" y="1733"/>
                  </a:lnTo>
                  <a:lnTo>
                    <a:pt x="26847" y="1872"/>
                  </a:lnTo>
                  <a:lnTo>
                    <a:pt x="27126" y="1984"/>
                  </a:lnTo>
                  <a:lnTo>
                    <a:pt x="27378" y="2077"/>
                  </a:lnTo>
                  <a:lnTo>
                    <a:pt x="27415" y="2096"/>
                  </a:lnTo>
                  <a:lnTo>
                    <a:pt x="27443" y="2124"/>
                  </a:lnTo>
                  <a:lnTo>
                    <a:pt x="27461" y="2152"/>
                  </a:lnTo>
                  <a:lnTo>
                    <a:pt x="27461" y="2189"/>
                  </a:lnTo>
                  <a:lnTo>
                    <a:pt x="27461" y="2226"/>
                  </a:lnTo>
                  <a:lnTo>
                    <a:pt x="27424" y="2282"/>
                  </a:lnTo>
                  <a:lnTo>
                    <a:pt x="27368" y="2310"/>
                  </a:lnTo>
                  <a:lnTo>
                    <a:pt x="27312" y="2310"/>
                  </a:lnTo>
                  <a:lnTo>
                    <a:pt x="26940" y="2170"/>
                  </a:lnTo>
                  <a:lnTo>
                    <a:pt x="26559" y="1993"/>
                  </a:lnTo>
                  <a:lnTo>
                    <a:pt x="26149" y="1789"/>
                  </a:lnTo>
                  <a:lnTo>
                    <a:pt x="25721" y="1565"/>
                  </a:lnTo>
                  <a:lnTo>
                    <a:pt x="25274" y="1332"/>
                  </a:lnTo>
                  <a:lnTo>
                    <a:pt x="24809" y="1099"/>
                  </a:lnTo>
                  <a:lnTo>
                    <a:pt x="24400" y="904"/>
                  </a:lnTo>
                  <a:lnTo>
                    <a:pt x="23972" y="727"/>
                  </a:lnTo>
                  <a:lnTo>
                    <a:pt x="23534" y="568"/>
                  </a:lnTo>
                  <a:lnTo>
                    <a:pt x="23088" y="429"/>
                  </a:lnTo>
                  <a:lnTo>
                    <a:pt x="22632" y="326"/>
                  </a:lnTo>
                  <a:lnTo>
                    <a:pt x="22166" y="261"/>
                  </a:lnTo>
                  <a:lnTo>
                    <a:pt x="21692" y="242"/>
                  </a:lnTo>
                  <a:lnTo>
                    <a:pt x="21301" y="252"/>
                  </a:lnTo>
                  <a:lnTo>
                    <a:pt x="20910" y="308"/>
                  </a:lnTo>
                  <a:lnTo>
                    <a:pt x="20510" y="391"/>
                  </a:lnTo>
                  <a:lnTo>
                    <a:pt x="20110" y="522"/>
                  </a:lnTo>
                  <a:lnTo>
                    <a:pt x="19700" y="699"/>
                  </a:lnTo>
                  <a:lnTo>
                    <a:pt x="19282" y="913"/>
                  </a:lnTo>
                  <a:lnTo>
                    <a:pt x="18863" y="1183"/>
                  </a:lnTo>
                  <a:lnTo>
                    <a:pt x="18435" y="1509"/>
                  </a:lnTo>
                  <a:lnTo>
                    <a:pt x="18007" y="1891"/>
                  </a:lnTo>
                  <a:lnTo>
                    <a:pt x="17569" y="2338"/>
                  </a:lnTo>
                  <a:lnTo>
                    <a:pt x="17234" y="2673"/>
                  </a:lnTo>
                  <a:lnTo>
                    <a:pt x="16871" y="2971"/>
                  </a:lnTo>
                  <a:lnTo>
                    <a:pt x="16499" y="3223"/>
                  </a:lnTo>
                  <a:lnTo>
                    <a:pt x="16118" y="3446"/>
                  </a:lnTo>
                  <a:lnTo>
                    <a:pt x="15717" y="3633"/>
                  </a:lnTo>
                  <a:lnTo>
                    <a:pt x="15308" y="3782"/>
                  </a:lnTo>
                  <a:lnTo>
                    <a:pt x="14796" y="3931"/>
                  </a:lnTo>
                  <a:lnTo>
                    <a:pt x="14266" y="4033"/>
                  </a:lnTo>
                  <a:lnTo>
                    <a:pt x="13726" y="4098"/>
                  </a:lnTo>
                  <a:lnTo>
                    <a:pt x="13177" y="4145"/>
                  </a:lnTo>
                  <a:lnTo>
                    <a:pt x="12619" y="4154"/>
                  </a:lnTo>
                  <a:lnTo>
                    <a:pt x="11790" y="4136"/>
                  </a:lnTo>
                  <a:lnTo>
                    <a:pt x="10944" y="4080"/>
                  </a:lnTo>
                  <a:lnTo>
                    <a:pt x="10087" y="3996"/>
                  </a:lnTo>
                  <a:lnTo>
                    <a:pt x="9222" y="3903"/>
                  </a:lnTo>
                  <a:lnTo>
                    <a:pt x="8347" y="3819"/>
                  </a:lnTo>
                  <a:lnTo>
                    <a:pt x="7473" y="3735"/>
                  </a:lnTo>
                  <a:lnTo>
                    <a:pt x="6598" y="3679"/>
                  </a:lnTo>
                  <a:lnTo>
                    <a:pt x="5732" y="3661"/>
                  </a:lnTo>
                  <a:lnTo>
                    <a:pt x="5137" y="3670"/>
                  </a:lnTo>
                  <a:lnTo>
                    <a:pt x="4551" y="3707"/>
                  </a:lnTo>
                  <a:lnTo>
                    <a:pt x="3974" y="3772"/>
                  </a:lnTo>
                  <a:lnTo>
                    <a:pt x="3406" y="3866"/>
                  </a:lnTo>
                  <a:lnTo>
                    <a:pt x="2838" y="4005"/>
                  </a:lnTo>
                  <a:lnTo>
                    <a:pt x="2289" y="4173"/>
                  </a:lnTo>
                  <a:lnTo>
                    <a:pt x="1749" y="4397"/>
                  </a:lnTo>
                  <a:lnTo>
                    <a:pt x="1219" y="4657"/>
                  </a:lnTo>
                  <a:lnTo>
                    <a:pt x="698" y="4974"/>
                  </a:lnTo>
                  <a:lnTo>
                    <a:pt x="195" y="5337"/>
                  </a:lnTo>
                  <a:lnTo>
                    <a:pt x="140" y="5365"/>
                  </a:lnTo>
                  <a:lnTo>
                    <a:pt x="74" y="5356"/>
                  </a:lnTo>
                  <a:lnTo>
                    <a:pt x="28" y="5319"/>
                  </a:lnTo>
                  <a:lnTo>
                    <a:pt x="0" y="5263"/>
                  </a:lnTo>
                  <a:lnTo>
                    <a:pt x="9" y="5198"/>
                  </a:lnTo>
                  <a:lnTo>
                    <a:pt x="47" y="5151"/>
                  </a:lnTo>
                  <a:lnTo>
                    <a:pt x="475" y="4834"/>
                  </a:lnTo>
                  <a:lnTo>
                    <a:pt x="921" y="4546"/>
                  </a:lnTo>
                  <a:lnTo>
                    <a:pt x="1377" y="4303"/>
                  </a:lnTo>
                  <a:lnTo>
                    <a:pt x="1833" y="4098"/>
                  </a:lnTo>
                  <a:lnTo>
                    <a:pt x="2299" y="3922"/>
                  </a:lnTo>
                  <a:lnTo>
                    <a:pt x="2782" y="3772"/>
                  </a:lnTo>
                  <a:lnTo>
                    <a:pt x="3359" y="3633"/>
                  </a:lnTo>
                  <a:lnTo>
                    <a:pt x="3946" y="3540"/>
                  </a:lnTo>
                  <a:lnTo>
                    <a:pt x="4532" y="3474"/>
                  </a:lnTo>
                  <a:lnTo>
                    <a:pt x="5127" y="3437"/>
                  </a:lnTo>
                  <a:lnTo>
                    <a:pt x="5732" y="3419"/>
                  </a:lnTo>
                  <a:lnTo>
                    <a:pt x="6616" y="3446"/>
                  </a:lnTo>
                  <a:lnTo>
                    <a:pt x="7491" y="3502"/>
                  </a:lnTo>
                  <a:lnTo>
                    <a:pt x="8375" y="3577"/>
                  </a:lnTo>
                  <a:lnTo>
                    <a:pt x="9250" y="3670"/>
                  </a:lnTo>
                  <a:lnTo>
                    <a:pt x="10115" y="3763"/>
                  </a:lnTo>
                  <a:lnTo>
                    <a:pt x="10962" y="3838"/>
                  </a:lnTo>
                  <a:lnTo>
                    <a:pt x="11800" y="3894"/>
                  </a:lnTo>
                  <a:lnTo>
                    <a:pt x="12619" y="3912"/>
                  </a:lnTo>
                  <a:lnTo>
                    <a:pt x="13168" y="3903"/>
                  </a:lnTo>
                  <a:lnTo>
                    <a:pt x="13707" y="3866"/>
                  </a:lnTo>
                  <a:lnTo>
                    <a:pt x="14229" y="3800"/>
                  </a:lnTo>
                  <a:lnTo>
                    <a:pt x="14740" y="3698"/>
                  </a:lnTo>
                  <a:lnTo>
                    <a:pt x="15234" y="3558"/>
                  </a:lnTo>
                  <a:lnTo>
                    <a:pt x="15624" y="3409"/>
                  </a:lnTo>
                  <a:lnTo>
                    <a:pt x="16006" y="3232"/>
                  </a:lnTo>
                  <a:lnTo>
                    <a:pt x="16378" y="3027"/>
                  </a:lnTo>
                  <a:lnTo>
                    <a:pt x="16732" y="2776"/>
                  </a:lnTo>
                  <a:lnTo>
                    <a:pt x="17067" y="2496"/>
                  </a:lnTo>
                  <a:lnTo>
                    <a:pt x="17392" y="2170"/>
                  </a:lnTo>
                  <a:lnTo>
                    <a:pt x="17839" y="1723"/>
                  </a:lnTo>
                  <a:lnTo>
                    <a:pt x="18286" y="1323"/>
                  </a:lnTo>
                  <a:lnTo>
                    <a:pt x="18723" y="988"/>
                  </a:lnTo>
                  <a:lnTo>
                    <a:pt x="19161" y="708"/>
                  </a:lnTo>
                  <a:lnTo>
                    <a:pt x="19598" y="475"/>
                  </a:lnTo>
                  <a:lnTo>
                    <a:pt x="20026" y="298"/>
                  </a:lnTo>
                  <a:lnTo>
                    <a:pt x="20445" y="168"/>
                  </a:lnTo>
                  <a:lnTo>
                    <a:pt x="20873" y="75"/>
                  </a:lnTo>
                  <a:lnTo>
                    <a:pt x="21282" y="19"/>
                  </a:lnTo>
                  <a:lnTo>
                    <a:pt x="21692" y="0"/>
                  </a:lnTo>
                  <a:close/>
                </a:path>
              </a:pathLst>
            </a:custGeom>
            <a:solidFill>
              <a:srgbClr val="A3F9F0">
                <a:alpha val="3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24" name="Freeform 11"/>
            <p:cNvSpPr>
              <a:spLocks/>
            </p:cNvSpPr>
            <p:nvPr userDrawn="1"/>
          </p:nvSpPr>
          <p:spPr bwMode="auto">
            <a:xfrm>
              <a:off x="-11622" y="9886"/>
              <a:ext cx="27815" cy="5719"/>
            </a:xfrm>
            <a:custGeom>
              <a:avLst/>
              <a:gdLst>
                <a:gd name="T0" fmla="*/ 22408 w 27815"/>
                <a:gd name="T1" fmla="*/ 28 h 5719"/>
                <a:gd name="T2" fmla="*/ 23450 w 27815"/>
                <a:gd name="T3" fmla="*/ 223 h 5719"/>
                <a:gd name="T4" fmla="*/ 24418 w 27815"/>
                <a:gd name="T5" fmla="*/ 568 h 5719"/>
                <a:gd name="T6" fmla="*/ 25525 w 27815"/>
                <a:gd name="T7" fmla="*/ 1080 h 5719"/>
                <a:gd name="T8" fmla="*/ 26521 w 27815"/>
                <a:gd name="T9" fmla="*/ 1602 h 5719"/>
                <a:gd name="T10" fmla="*/ 27098 w 27815"/>
                <a:gd name="T11" fmla="*/ 1891 h 5719"/>
                <a:gd name="T12" fmla="*/ 27610 w 27815"/>
                <a:gd name="T13" fmla="*/ 2086 h 5719"/>
                <a:gd name="T14" fmla="*/ 27787 w 27815"/>
                <a:gd name="T15" fmla="*/ 2235 h 5719"/>
                <a:gd name="T16" fmla="*/ 27805 w 27815"/>
                <a:gd name="T17" fmla="*/ 2459 h 5719"/>
                <a:gd name="T18" fmla="*/ 27656 w 27815"/>
                <a:gd name="T19" fmla="*/ 2636 h 5719"/>
                <a:gd name="T20" fmla="*/ 27433 w 27815"/>
                <a:gd name="T21" fmla="*/ 2654 h 5719"/>
                <a:gd name="T22" fmla="*/ 26856 w 27815"/>
                <a:gd name="T23" fmla="*/ 2431 h 5719"/>
                <a:gd name="T24" fmla="*/ 26084 w 27815"/>
                <a:gd name="T25" fmla="*/ 2049 h 5719"/>
                <a:gd name="T26" fmla="*/ 25088 w 27815"/>
                <a:gd name="T27" fmla="*/ 1527 h 5719"/>
                <a:gd name="T28" fmla="*/ 24009 w 27815"/>
                <a:gd name="T29" fmla="*/ 1043 h 5719"/>
                <a:gd name="T30" fmla="*/ 22929 w 27815"/>
                <a:gd name="T31" fmla="*/ 708 h 5719"/>
                <a:gd name="T32" fmla="*/ 21868 w 27815"/>
                <a:gd name="T33" fmla="*/ 596 h 5719"/>
                <a:gd name="T34" fmla="*/ 21114 w 27815"/>
                <a:gd name="T35" fmla="*/ 661 h 5719"/>
                <a:gd name="T36" fmla="*/ 20342 w 27815"/>
                <a:gd name="T37" fmla="*/ 866 h 5719"/>
                <a:gd name="T38" fmla="*/ 19551 w 27815"/>
                <a:gd name="T39" fmla="*/ 1248 h 5719"/>
                <a:gd name="T40" fmla="*/ 18723 w 27815"/>
                <a:gd name="T41" fmla="*/ 1826 h 5719"/>
                <a:gd name="T42" fmla="*/ 17876 w 27815"/>
                <a:gd name="T43" fmla="*/ 2636 h 5719"/>
                <a:gd name="T44" fmla="*/ 17159 w 27815"/>
                <a:gd name="T45" fmla="*/ 3288 h 5719"/>
                <a:gd name="T46" fmla="*/ 16378 w 27815"/>
                <a:gd name="T47" fmla="*/ 3781 h 5719"/>
                <a:gd name="T48" fmla="*/ 15540 w 27815"/>
                <a:gd name="T49" fmla="*/ 4135 h 5719"/>
                <a:gd name="T50" fmla="*/ 14479 w 27815"/>
                <a:gd name="T51" fmla="*/ 4387 h 5719"/>
                <a:gd name="T52" fmla="*/ 13363 w 27815"/>
                <a:gd name="T53" fmla="*/ 4499 h 5719"/>
                <a:gd name="T54" fmla="*/ 11958 w 27815"/>
                <a:gd name="T55" fmla="*/ 4489 h 5719"/>
                <a:gd name="T56" fmla="*/ 10255 w 27815"/>
                <a:gd name="T57" fmla="*/ 4350 h 5719"/>
                <a:gd name="T58" fmla="*/ 8514 w 27815"/>
                <a:gd name="T59" fmla="*/ 4173 h 5719"/>
                <a:gd name="T60" fmla="*/ 6774 w 27815"/>
                <a:gd name="T61" fmla="*/ 4033 h 5719"/>
                <a:gd name="T62" fmla="*/ 5323 w 27815"/>
                <a:gd name="T63" fmla="*/ 4024 h 5719"/>
                <a:gd name="T64" fmla="*/ 4178 w 27815"/>
                <a:gd name="T65" fmla="*/ 4126 h 5719"/>
                <a:gd name="T66" fmla="*/ 3071 w 27815"/>
                <a:gd name="T67" fmla="*/ 4350 h 5719"/>
                <a:gd name="T68" fmla="*/ 2000 w 27815"/>
                <a:gd name="T69" fmla="*/ 4732 h 5719"/>
                <a:gd name="T70" fmla="*/ 977 w 27815"/>
                <a:gd name="T71" fmla="*/ 5300 h 5719"/>
                <a:gd name="T72" fmla="*/ 381 w 27815"/>
                <a:gd name="T73" fmla="*/ 5710 h 5719"/>
                <a:gd name="T74" fmla="*/ 158 w 27815"/>
                <a:gd name="T75" fmla="*/ 5682 h 5719"/>
                <a:gd name="T76" fmla="*/ 9 w 27815"/>
                <a:gd name="T77" fmla="*/ 5505 h 5719"/>
                <a:gd name="T78" fmla="*/ 37 w 27815"/>
                <a:gd name="T79" fmla="*/ 5281 h 5719"/>
                <a:gd name="T80" fmla="*/ 558 w 27815"/>
                <a:gd name="T81" fmla="*/ 4862 h 5719"/>
                <a:gd name="T82" fmla="*/ 1470 w 27815"/>
                <a:gd name="T83" fmla="*/ 4322 h 5719"/>
                <a:gd name="T84" fmla="*/ 2428 w 27815"/>
                <a:gd name="T85" fmla="*/ 3931 h 5719"/>
                <a:gd name="T86" fmla="*/ 3499 w 27815"/>
                <a:gd name="T87" fmla="*/ 3642 h 5719"/>
                <a:gd name="T88" fmla="*/ 4699 w 27815"/>
                <a:gd name="T89" fmla="*/ 3474 h 5719"/>
                <a:gd name="T90" fmla="*/ 5909 w 27815"/>
                <a:gd name="T91" fmla="*/ 3418 h 5719"/>
                <a:gd name="T92" fmla="*/ 7686 w 27815"/>
                <a:gd name="T93" fmla="*/ 3502 h 5719"/>
                <a:gd name="T94" fmla="*/ 9445 w 27815"/>
                <a:gd name="T95" fmla="*/ 3670 h 5719"/>
                <a:gd name="T96" fmla="*/ 11157 w 27815"/>
                <a:gd name="T97" fmla="*/ 3837 h 5719"/>
                <a:gd name="T98" fmla="*/ 12795 w 27815"/>
                <a:gd name="T99" fmla="*/ 3912 h 5719"/>
                <a:gd name="T100" fmla="*/ 13865 w 27815"/>
                <a:gd name="T101" fmla="*/ 3865 h 5719"/>
                <a:gd name="T102" fmla="*/ 14880 w 27815"/>
                <a:gd name="T103" fmla="*/ 3698 h 5719"/>
                <a:gd name="T104" fmla="*/ 15736 w 27815"/>
                <a:gd name="T105" fmla="*/ 3428 h 5719"/>
                <a:gd name="T106" fmla="*/ 16462 w 27815"/>
                <a:gd name="T107" fmla="*/ 3055 h 5719"/>
                <a:gd name="T108" fmla="*/ 17132 w 27815"/>
                <a:gd name="T109" fmla="*/ 2543 h 5719"/>
                <a:gd name="T110" fmla="*/ 17895 w 27815"/>
                <a:gd name="T111" fmla="*/ 1770 h 5719"/>
                <a:gd name="T112" fmla="*/ 18797 w 27815"/>
                <a:gd name="T113" fmla="*/ 1025 h 5719"/>
                <a:gd name="T114" fmla="*/ 19700 w 27815"/>
                <a:gd name="T115" fmla="*/ 494 h 5719"/>
                <a:gd name="T116" fmla="*/ 20584 w 27815"/>
                <a:gd name="T117" fmla="*/ 168 h 5719"/>
                <a:gd name="T118" fmla="*/ 21449 w 27815"/>
                <a:gd name="T119" fmla="*/ 19 h 5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815" h="5719">
                  <a:moveTo>
                    <a:pt x="21868" y="0"/>
                  </a:moveTo>
                  <a:lnTo>
                    <a:pt x="22408" y="28"/>
                  </a:lnTo>
                  <a:lnTo>
                    <a:pt x="22938" y="112"/>
                  </a:lnTo>
                  <a:lnTo>
                    <a:pt x="23450" y="223"/>
                  </a:lnTo>
                  <a:lnTo>
                    <a:pt x="23943" y="382"/>
                  </a:lnTo>
                  <a:lnTo>
                    <a:pt x="24418" y="568"/>
                  </a:lnTo>
                  <a:lnTo>
                    <a:pt x="24986" y="820"/>
                  </a:lnTo>
                  <a:lnTo>
                    <a:pt x="25525" y="1080"/>
                  </a:lnTo>
                  <a:lnTo>
                    <a:pt x="26037" y="1351"/>
                  </a:lnTo>
                  <a:lnTo>
                    <a:pt x="26521" y="1602"/>
                  </a:lnTo>
                  <a:lnTo>
                    <a:pt x="26819" y="1751"/>
                  </a:lnTo>
                  <a:lnTo>
                    <a:pt x="27098" y="1891"/>
                  </a:lnTo>
                  <a:lnTo>
                    <a:pt x="27368" y="2002"/>
                  </a:lnTo>
                  <a:lnTo>
                    <a:pt x="27610" y="2086"/>
                  </a:lnTo>
                  <a:lnTo>
                    <a:pt x="27712" y="2142"/>
                  </a:lnTo>
                  <a:lnTo>
                    <a:pt x="27787" y="2235"/>
                  </a:lnTo>
                  <a:lnTo>
                    <a:pt x="27815" y="2338"/>
                  </a:lnTo>
                  <a:lnTo>
                    <a:pt x="27805" y="2459"/>
                  </a:lnTo>
                  <a:lnTo>
                    <a:pt x="27749" y="2561"/>
                  </a:lnTo>
                  <a:lnTo>
                    <a:pt x="27656" y="2636"/>
                  </a:lnTo>
                  <a:lnTo>
                    <a:pt x="27554" y="2664"/>
                  </a:lnTo>
                  <a:lnTo>
                    <a:pt x="27433" y="2654"/>
                  </a:lnTo>
                  <a:lnTo>
                    <a:pt x="27154" y="2552"/>
                  </a:lnTo>
                  <a:lnTo>
                    <a:pt x="26856" y="2431"/>
                  </a:lnTo>
                  <a:lnTo>
                    <a:pt x="26558" y="2282"/>
                  </a:lnTo>
                  <a:lnTo>
                    <a:pt x="26084" y="2049"/>
                  </a:lnTo>
                  <a:lnTo>
                    <a:pt x="25600" y="1788"/>
                  </a:lnTo>
                  <a:lnTo>
                    <a:pt x="25088" y="1527"/>
                  </a:lnTo>
                  <a:lnTo>
                    <a:pt x="24558" y="1276"/>
                  </a:lnTo>
                  <a:lnTo>
                    <a:pt x="24009" y="1043"/>
                  </a:lnTo>
                  <a:lnTo>
                    <a:pt x="23441" y="848"/>
                  </a:lnTo>
                  <a:lnTo>
                    <a:pt x="22929" y="708"/>
                  </a:lnTo>
                  <a:lnTo>
                    <a:pt x="22399" y="624"/>
                  </a:lnTo>
                  <a:lnTo>
                    <a:pt x="21868" y="596"/>
                  </a:lnTo>
                  <a:lnTo>
                    <a:pt x="21496" y="615"/>
                  </a:lnTo>
                  <a:lnTo>
                    <a:pt x="21114" y="661"/>
                  </a:lnTo>
                  <a:lnTo>
                    <a:pt x="20733" y="745"/>
                  </a:lnTo>
                  <a:lnTo>
                    <a:pt x="20342" y="866"/>
                  </a:lnTo>
                  <a:lnTo>
                    <a:pt x="19951" y="1034"/>
                  </a:lnTo>
                  <a:lnTo>
                    <a:pt x="19551" y="1248"/>
                  </a:lnTo>
                  <a:lnTo>
                    <a:pt x="19142" y="1509"/>
                  </a:lnTo>
                  <a:lnTo>
                    <a:pt x="18723" y="1826"/>
                  </a:lnTo>
                  <a:lnTo>
                    <a:pt x="18304" y="2198"/>
                  </a:lnTo>
                  <a:lnTo>
                    <a:pt x="17876" y="2636"/>
                  </a:lnTo>
                  <a:lnTo>
                    <a:pt x="17532" y="2980"/>
                  </a:lnTo>
                  <a:lnTo>
                    <a:pt x="17159" y="3288"/>
                  </a:lnTo>
                  <a:lnTo>
                    <a:pt x="16778" y="3558"/>
                  </a:lnTo>
                  <a:lnTo>
                    <a:pt x="16378" y="3781"/>
                  </a:lnTo>
                  <a:lnTo>
                    <a:pt x="15959" y="3977"/>
                  </a:lnTo>
                  <a:lnTo>
                    <a:pt x="15540" y="4135"/>
                  </a:lnTo>
                  <a:lnTo>
                    <a:pt x="15010" y="4275"/>
                  </a:lnTo>
                  <a:lnTo>
                    <a:pt x="14479" y="4387"/>
                  </a:lnTo>
                  <a:lnTo>
                    <a:pt x="13921" y="4461"/>
                  </a:lnTo>
                  <a:lnTo>
                    <a:pt x="13363" y="4499"/>
                  </a:lnTo>
                  <a:lnTo>
                    <a:pt x="12795" y="4508"/>
                  </a:lnTo>
                  <a:lnTo>
                    <a:pt x="11958" y="4489"/>
                  </a:lnTo>
                  <a:lnTo>
                    <a:pt x="11111" y="4433"/>
                  </a:lnTo>
                  <a:lnTo>
                    <a:pt x="10255" y="4350"/>
                  </a:lnTo>
                  <a:lnTo>
                    <a:pt x="9380" y="4257"/>
                  </a:lnTo>
                  <a:lnTo>
                    <a:pt x="8514" y="4173"/>
                  </a:lnTo>
                  <a:lnTo>
                    <a:pt x="7640" y="4089"/>
                  </a:lnTo>
                  <a:lnTo>
                    <a:pt x="6774" y="4033"/>
                  </a:lnTo>
                  <a:lnTo>
                    <a:pt x="5909" y="4014"/>
                  </a:lnTo>
                  <a:lnTo>
                    <a:pt x="5323" y="4024"/>
                  </a:lnTo>
                  <a:lnTo>
                    <a:pt x="4746" y="4061"/>
                  </a:lnTo>
                  <a:lnTo>
                    <a:pt x="4178" y="4126"/>
                  </a:lnTo>
                  <a:lnTo>
                    <a:pt x="3620" y="4219"/>
                  </a:lnTo>
                  <a:lnTo>
                    <a:pt x="3071" y="4350"/>
                  </a:lnTo>
                  <a:lnTo>
                    <a:pt x="2522" y="4527"/>
                  </a:lnTo>
                  <a:lnTo>
                    <a:pt x="2000" y="4732"/>
                  </a:lnTo>
                  <a:lnTo>
                    <a:pt x="1479" y="4992"/>
                  </a:lnTo>
                  <a:lnTo>
                    <a:pt x="977" y="5300"/>
                  </a:lnTo>
                  <a:lnTo>
                    <a:pt x="484" y="5654"/>
                  </a:lnTo>
                  <a:lnTo>
                    <a:pt x="381" y="5710"/>
                  </a:lnTo>
                  <a:lnTo>
                    <a:pt x="260" y="5719"/>
                  </a:lnTo>
                  <a:lnTo>
                    <a:pt x="158" y="5682"/>
                  </a:lnTo>
                  <a:lnTo>
                    <a:pt x="65" y="5607"/>
                  </a:lnTo>
                  <a:lnTo>
                    <a:pt x="9" y="5505"/>
                  </a:lnTo>
                  <a:lnTo>
                    <a:pt x="0" y="5393"/>
                  </a:lnTo>
                  <a:lnTo>
                    <a:pt x="37" y="5281"/>
                  </a:lnTo>
                  <a:lnTo>
                    <a:pt x="111" y="5188"/>
                  </a:lnTo>
                  <a:lnTo>
                    <a:pt x="558" y="4862"/>
                  </a:lnTo>
                  <a:lnTo>
                    <a:pt x="1014" y="4573"/>
                  </a:lnTo>
                  <a:lnTo>
                    <a:pt x="1470" y="4322"/>
                  </a:lnTo>
                  <a:lnTo>
                    <a:pt x="1945" y="4107"/>
                  </a:lnTo>
                  <a:lnTo>
                    <a:pt x="2428" y="3931"/>
                  </a:lnTo>
                  <a:lnTo>
                    <a:pt x="2912" y="3781"/>
                  </a:lnTo>
                  <a:lnTo>
                    <a:pt x="3499" y="3642"/>
                  </a:lnTo>
                  <a:lnTo>
                    <a:pt x="4094" y="3539"/>
                  </a:lnTo>
                  <a:lnTo>
                    <a:pt x="4699" y="3474"/>
                  </a:lnTo>
                  <a:lnTo>
                    <a:pt x="5304" y="3437"/>
                  </a:lnTo>
                  <a:lnTo>
                    <a:pt x="5909" y="3418"/>
                  </a:lnTo>
                  <a:lnTo>
                    <a:pt x="6802" y="3446"/>
                  </a:lnTo>
                  <a:lnTo>
                    <a:pt x="7686" y="3502"/>
                  </a:lnTo>
                  <a:lnTo>
                    <a:pt x="8570" y="3577"/>
                  </a:lnTo>
                  <a:lnTo>
                    <a:pt x="9445" y="3670"/>
                  </a:lnTo>
                  <a:lnTo>
                    <a:pt x="10310" y="3763"/>
                  </a:lnTo>
                  <a:lnTo>
                    <a:pt x="11157" y="3837"/>
                  </a:lnTo>
                  <a:lnTo>
                    <a:pt x="11985" y="3893"/>
                  </a:lnTo>
                  <a:lnTo>
                    <a:pt x="12795" y="3912"/>
                  </a:lnTo>
                  <a:lnTo>
                    <a:pt x="13335" y="3903"/>
                  </a:lnTo>
                  <a:lnTo>
                    <a:pt x="13865" y="3865"/>
                  </a:lnTo>
                  <a:lnTo>
                    <a:pt x="14377" y="3800"/>
                  </a:lnTo>
                  <a:lnTo>
                    <a:pt x="14880" y="3698"/>
                  </a:lnTo>
                  <a:lnTo>
                    <a:pt x="15354" y="3567"/>
                  </a:lnTo>
                  <a:lnTo>
                    <a:pt x="15736" y="3428"/>
                  </a:lnTo>
                  <a:lnTo>
                    <a:pt x="16108" y="3251"/>
                  </a:lnTo>
                  <a:lnTo>
                    <a:pt x="16462" y="3055"/>
                  </a:lnTo>
                  <a:lnTo>
                    <a:pt x="16806" y="2813"/>
                  </a:lnTo>
                  <a:lnTo>
                    <a:pt x="17132" y="2543"/>
                  </a:lnTo>
                  <a:lnTo>
                    <a:pt x="17439" y="2226"/>
                  </a:lnTo>
                  <a:lnTo>
                    <a:pt x="17895" y="1770"/>
                  </a:lnTo>
                  <a:lnTo>
                    <a:pt x="18351" y="1369"/>
                  </a:lnTo>
                  <a:lnTo>
                    <a:pt x="18797" y="1025"/>
                  </a:lnTo>
                  <a:lnTo>
                    <a:pt x="19253" y="736"/>
                  </a:lnTo>
                  <a:lnTo>
                    <a:pt x="19700" y="494"/>
                  </a:lnTo>
                  <a:lnTo>
                    <a:pt x="20137" y="307"/>
                  </a:lnTo>
                  <a:lnTo>
                    <a:pt x="20584" y="168"/>
                  </a:lnTo>
                  <a:lnTo>
                    <a:pt x="21012" y="74"/>
                  </a:lnTo>
                  <a:lnTo>
                    <a:pt x="21449" y="19"/>
                  </a:lnTo>
                  <a:lnTo>
                    <a:pt x="21868" y="0"/>
                  </a:lnTo>
                  <a:close/>
                </a:path>
              </a:pathLst>
            </a:custGeom>
            <a:solidFill>
              <a:srgbClr val="4BC7D1">
                <a:alpha val="3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  <p:sp>
          <p:nvSpPr>
            <p:cNvPr id="25" name="Freeform 12"/>
            <p:cNvSpPr>
              <a:spLocks/>
            </p:cNvSpPr>
            <p:nvPr userDrawn="1"/>
          </p:nvSpPr>
          <p:spPr bwMode="auto">
            <a:xfrm>
              <a:off x="-10897" y="11143"/>
              <a:ext cx="27946" cy="5831"/>
            </a:xfrm>
            <a:custGeom>
              <a:avLst/>
              <a:gdLst>
                <a:gd name="T0" fmla="*/ 22390 w 27946"/>
                <a:gd name="T1" fmla="*/ 19 h 5831"/>
                <a:gd name="T2" fmla="*/ 23274 w 27946"/>
                <a:gd name="T3" fmla="*/ 159 h 5831"/>
                <a:gd name="T4" fmla="*/ 24102 w 27946"/>
                <a:gd name="T5" fmla="*/ 410 h 5831"/>
                <a:gd name="T6" fmla="*/ 25080 w 27946"/>
                <a:gd name="T7" fmla="*/ 820 h 5831"/>
                <a:gd name="T8" fmla="*/ 26131 w 27946"/>
                <a:gd name="T9" fmla="*/ 1351 h 5831"/>
                <a:gd name="T10" fmla="*/ 26903 w 27946"/>
                <a:gd name="T11" fmla="*/ 1751 h 5831"/>
                <a:gd name="T12" fmla="*/ 27452 w 27946"/>
                <a:gd name="T13" fmla="*/ 2003 h 5831"/>
                <a:gd name="T14" fmla="*/ 27797 w 27946"/>
                <a:gd name="T15" fmla="*/ 2143 h 5831"/>
                <a:gd name="T16" fmla="*/ 27918 w 27946"/>
                <a:gd name="T17" fmla="*/ 2310 h 5831"/>
                <a:gd name="T18" fmla="*/ 27927 w 27946"/>
                <a:gd name="T19" fmla="*/ 2534 h 5831"/>
                <a:gd name="T20" fmla="*/ 27797 w 27946"/>
                <a:gd name="T21" fmla="*/ 2711 h 5831"/>
                <a:gd name="T22" fmla="*/ 27592 w 27946"/>
                <a:gd name="T23" fmla="*/ 2785 h 5831"/>
                <a:gd name="T24" fmla="*/ 27043 w 27946"/>
                <a:gd name="T25" fmla="*/ 2608 h 5831"/>
                <a:gd name="T26" fmla="*/ 26122 w 27946"/>
                <a:gd name="T27" fmla="*/ 2152 h 5831"/>
                <a:gd name="T28" fmla="*/ 25126 w 27946"/>
                <a:gd name="T29" fmla="*/ 1640 h 5831"/>
                <a:gd name="T30" fmla="*/ 24047 w 27946"/>
                <a:gd name="T31" fmla="*/ 1155 h 5831"/>
                <a:gd name="T32" fmla="*/ 22976 w 27946"/>
                <a:gd name="T33" fmla="*/ 829 h 5831"/>
                <a:gd name="T34" fmla="*/ 21934 w 27946"/>
                <a:gd name="T35" fmla="*/ 708 h 5831"/>
                <a:gd name="T36" fmla="*/ 21190 w 27946"/>
                <a:gd name="T37" fmla="*/ 773 h 5831"/>
                <a:gd name="T38" fmla="*/ 20427 w 27946"/>
                <a:gd name="T39" fmla="*/ 978 h 5831"/>
                <a:gd name="T40" fmla="*/ 19645 w 27946"/>
                <a:gd name="T41" fmla="*/ 1351 h 5831"/>
                <a:gd name="T42" fmla="*/ 18826 w 27946"/>
                <a:gd name="T43" fmla="*/ 1928 h 5831"/>
                <a:gd name="T44" fmla="*/ 17989 w 27946"/>
                <a:gd name="T45" fmla="*/ 2729 h 5831"/>
                <a:gd name="T46" fmla="*/ 17253 w 27946"/>
                <a:gd name="T47" fmla="*/ 3391 h 5831"/>
                <a:gd name="T48" fmla="*/ 16462 w 27946"/>
                <a:gd name="T49" fmla="*/ 3894 h 5831"/>
                <a:gd name="T50" fmla="*/ 15616 w 27946"/>
                <a:gd name="T51" fmla="*/ 4248 h 5831"/>
                <a:gd name="T52" fmla="*/ 14545 w 27946"/>
                <a:gd name="T53" fmla="*/ 4499 h 5831"/>
                <a:gd name="T54" fmla="*/ 13429 w 27946"/>
                <a:gd name="T55" fmla="*/ 4611 h 5831"/>
                <a:gd name="T56" fmla="*/ 12014 w 27946"/>
                <a:gd name="T57" fmla="*/ 4602 h 5831"/>
                <a:gd name="T58" fmla="*/ 10311 w 27946"/>
                <a:gd name="T59" fmla="*/ 4471 h 5831"/>
                <a:gd name="T60" fmla="*/ 8571 w 27946"/>
                <a:gd name="T61" fmla="*/ 4285 h 5831"/>
                <a:gd name="T62" fmla="*/ 6831 w 27946"/>
                <a:gd name="T63" fmla="*/ 4154 h 5831"/>
                <a:gd name="T64" fmla="*/ 5389 w 27946"/>
                <a:gd name="T65" fmla="*/ 4145 h 5831"/>
                <a:gd name="T66" fmla="*/ 4244 w 27946"/>
                <a:gd name="T67" fmla="*/ 4238 h 5831"/>
                <a:gd name="T68" fmla="*/ 3146 w 27946"/>
                <a:gd name="T69" fmla="*/ 4471 h 5831"/>
                <a:gd name="T70" fmla="*/ 2085 w 27946"/>
                <a:gd name="T71" fmla="*/ 4844 h 5831"/>
                <a:gd name="T72" fmla="*/ 1071 w 27946"/>
                <a:gd name="T73" fmla="*/ 5403 h 5831"/>
                <a:gd name="T74" fmla="*/ 484 w 27946"/>
                <a:gd name="T75" fmla="*/ 5812 h 5831"/>
                <a:gd name="T76" fmla="*/ 261 w 27946"/>
                <a:gd name="T77" fmla="*/ 5822 h 5831"/>
                <a:gd name="T78" fmla="*/ 84 w 27946"/>
                <a:gd name="T79" fmla="*/ 5701 h 5831"/>
                <a:gd name="T80" fmla="*/ 0 w 27946"/>
                <a:gd name="T81" fmla="*/ 5496 h 5831"/>
                <a:gd name="T82" fmla="*/ 56 w 27946"/>
                <a:gd name="T83" fmla="*/ 5281 h 5831"/>
                <a:gd name="T84" fmla="*/ 587 w 27946"/>
                <a:gd name="T85" fmla="*/ 4872 h 5831"/>
                <a:gd name="T86" fmla="*/ 1508 w 27946"/>
                <a:gd name="T87" fmla="*/ 4331 h 5831"/>
                <a:gd name="T88" fmla="*/ 2467 w 27946"/>
                <a:gd name="T89" fmla="*/ 3931 h 5831"/>
                <a:gd name="T90" fmla="*/ 3546 w 27946"/>
                <a:gd name="T91" fmla="*/ 3642 h 5831"/>
                <a:gd name="T92" fmla="*/ 4756 w 27946"/>
                <a:gd name="T93" fmla="*/ 3465 h 5831"/>
                <a:gd name="T94" fmla="*/ 5975 w 27946"/>
                <a:gd name="T95" fmla="*/ 3419 h 5831"/>
                <a:gd name="T96" fmla="*/ 7752 w 27946"/>
                <a:gd name="T97" fmla="*/ 3493 h 5831"/>
                <a:gd name="T98" fmla="*/ 9511 w 27946"/>
                <a:gd name="T99" fmla="*/ 3670 h 5831"/>
                <a:gd name="T100" fmla="*/ 10888 w 27946"/>
                <a:gd name="T101" fmla="*/ 3810 h 5831"/>
                <a:gd name="T102" fmla="*/ 12219 w 27946"/>
                <a:gd name="T103" fmla="*/ 3903 h 5831"/>
                <a:gd name="T104" fmla="*/ 13401 w 27946"/>
                <a:gd name="T105" fmla="*/ 3903 h 5831"/>
                <a:gd name="T106" fmla="*/ 14434 w 27946"/>
                <a:gd name="T107" fmla="*/ 3801 h 5831"/>
                <a:gd name="T108" fmla="*/ 15392 w 27946"/>
                <a:gd name="T109" fmla="*/ 3568 h 5831"/>
                <a:gd name="T110" fmla="*/ 16137 w 27946"/>
                <a:gd name="T111" fmla="*/ 3260 h 5831"/>
                <a:gd name="T112" fmla="*/ 16825 w 27946"/>
                <a:gd name="T113" fmla="*/ 2823 h 5831"/>
                <a:gd name="T114" fmla="*/ 17458 w 27946"/>
                <a:gd name="T115" fmla="*/ 2245 h 5831"/>
                <a:gd name="T116" fmla="*/ 18370 w 27946"/>
                <a:gd name="T117" fmla="*/ 1379 h 5831"/>
                <a:gd name="T118" fmla="*/ 19282 w 27946"/>
                <a:gd name="T119" fmla="*/ 736 h 5831"/>
                <a:gd name="T120" fmla="*/ 20185 w 27946"/>
                <a:gd name="T121" fmla="*/ 308 h 5831"/>
                <a:gd name="T122" fmla="*/ 21069 w 27946"/>
                <a:gd name="T123" fmla="*/ 75 h 5831"/>
                <a:gd name="T124" fmla="*/ 21934 w 27946"/>
                <a:gd name="T125" fmla="*/ 0 h 5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946" h="5831">
                  <a:moveTo>
                    <a:pt x="21934" y="0"/>
                  </a:moveTo>
                  <a:lnTo>
                    <a:pt x="22390" y="19"/>
                  </a:lnTo>
                  <a:lnTo>
                    <a:pt x="22837" y="75"/>
                  </a:lnTo>
                  <a:lnTo>
                    <a:pt x="23274" y="159"/>
                  </a:lnTo>
                  <a:lnTo>
                    <a:pt x="23693" y="280"/>
                  </a:lnTo>
                  <a:lnTo>
                    <a:pt x="24102" y="410"/>
                  </a:lnTo>
                  <a:lnTo>
                    <a:pt x="24503" y="569"/>
                  </a:lnTo>
                  <a:lnTo>
                    <a:pt x="25080" y="820"/>
                  </a:lnTo>
                  <a:lnTo>
                    <a:pt x="25619" y="1090"/>
                  </a:lnTo>
                  <a:lnTo>
                    <a:pt x="26131" y="1351"/>
                  </a:lnTo>
                  <a:lnTo>
                    <a:pt x="26606" y="1602"/>
                  </a:lnTo>
                  <a:lnTo>
                    <a:pt x="26903" y="1751"/>
                  </a:lnTo>
                  <a:lnTo>
                    <a:pt x="27192" y="1891"/>
                  </a:lnTo>
                  <a:lnTo>
                    <a:pt x="27452" y="2003"/>
                  </a:lnTo>
                  <a:lnTo>
                    <a:pt x="27694" y="2087"/>
                  </a:lnTo>
                  <a:lnTo>
                    <a:pt x="27797" y="2143"/>
                  </a:lnTo>
                  <a:lnTo>
                    <a:pt x="27871" y="2217"/>
                  </a:lnTo>
                  <a:lnTo>
                    <a:pt x="27918" y="2310"/>
                  </a:lnTo>
                  <a:lnTo>
                    <a:pt x="27946" y="2422"/>
                  </a:lnTo>
                  <a:lnTo>
                    <a:pt x="27927" y="2534"/>
                  </a:lnTo>
                  <a:lnTo>
                    <a:pt x="27871" y="2636"/>
                  </a:lnTo>
                  <a:lnTo>
                    <a:pt x="27797" y="2711"/>
                  </a:lnTo>
                  <a:lnTo>
                    <a:pt x="27704" y="2767"/>
                  </a:lnTo>
                  <a:lnTo>
                    <a:pt x="27592" y="2785"/>
                  </a:lnTo>
                  <a:lnTo>
                    <a:pt x="27480" y="2767"/>
                  </a:lnTo>
                  <a:lnTo>
                    <a:pt x="27043" y="2608"/>
                  </a:lnTo>
                  <a:lnTo>
                    <a:pt x="26596" y="2394"/>
                  </a:lnTo>
                  <a:lnTo>
                    <a:pt x="26122" y="2152"/>
                  </a:lnTo>
                  <a:lnTo>
                    <a:pt x="25629" y="1900"/>
                  </a:lnTo>
                  <a:lnTo>
                    <a:pt x="25126" y="1640"/>
                  </a:lnTo>
                  <a:lnTo>
                    <a:pt x="24596" y="1379"/>
                  </a:lnTo>
                  <a:lnTo>
                    <a:pt x="24047" y="1155"/>
                  </a:lnTo>
                  <a:lnTo>
                    <a:pt x="23488" y="960"/>
                  </a:lnTo>
                  <a:lnTo>
                    <a:pt x="22976" y="829"/>
                  </a:lnTo>
                  <a:lnTo>
                    <a:pt x="22455" y="745"/>
                  </a:lnTo>
                  <a:lnTo>
                    <a:pt x="21934" y="708"/>
                  </a:lnTo>
                  <a:lnTo>
                    <a:pt x="21562" y="727"/>
                  </a:lnTo>
                  <a:lnTo>
                    <a:pt x="21190" y="773"/>
                  </a:lnTo>
                  <a:lnTo>
                    <a:pt x="20808" y="857"/>
                  </a:lnTo>
                  <a:lnTo>
                    <a:pt x="20427" y="978"/>
                  </a:lnTo>
                  <a:lnTo>
                    <a:pt x="20036" y="1146"/>
                  </a:lnTo>
                  <a:lnTo>
                    <a:pt x="19645" y="1351"/>
                  </a:lnTo>
                  <a:lnTo>
                    <a:pt x="19235" y="1612"/>
                  </a:lnTo>
                  <a:lnTo>
                    <a:pt x="18826" y="1928"/>
                  </a:lnTo>
                  <a:lnTo>
                    <a:pt x="18407" y="2301"/>
                  </a:lnTo>
                  <a:lnTo>
                    <a:pt x="17989" y="2729"/>
                  </a:lnTo>
                  <a:lnTo>
                    <a:pt x="17626" y="3083"/>
                  </a:lnTo>
                  <a:lnTo>
                    <a:pt x="17253" y="3391"/>
                  </a:lnTo>
                  <a:lnTo>
                    <a:pt x="16872" y="3661"/>
                  </a:lnTo>
                  <a:lnTo>
                    <a:pt x="16462" y="3894"/>
                  </a:lnTo>
                  <a:lnTo>
                    <a:pt x="16044" y="4089"/>
                  </a:lnTo>
                  <a:lnTo>
                    <a:pt x="15616" y="4248"/>
                  </a:lnTo>
                  <a:lnTo>
                    <a:pt x="15085" y="4397"/>
                  </a:lnTo>
                  <a:lnTo>
                    <a:pt x="14545" y="4499"/>
                  </a:lnTo>
                  <a:lnTo>
                    <a:pt x="13996" y="4574"/>
                  </a:lnTo>
                  <a:lnTo>
                    <a:pt x="13429" y="4611"/>
                  </a:lnTo>
                  <a:lnTo>
                    <a:pt x="12852" y="4629"/>
                  </a:lnTo>
                  <a:lnTo>
                    <a:pt x="12014" y="4602"/>
                  </a:lnTo>
                  <a:lnTo>
                    <a:pt x="11167" y="4546"/>
                  </a:lnTo>
                  <a:lnTo>
                    <a:pt x="10311" y="4471"/>
                  </a:lnTo>
                  <a:lnTo>
                    <a:pt x="9437" y="4378"/>
                  </a:lnTo>
                  <a:lnTo>
                    <a:pt x="8571" y="4285"/>
                  </a:lnTo>
                  <a:lnTo>
                    <a:pt x="7696" y="4210"/>
                  </a:lnTo>
                  <a:lnTo>
                    <a:pt x="6831" y="4154"/>
                  </a:lnTo>
                  <a:lnTo>
                    <a:pt x="5975" y="4136"/>
                  </a:lnTo>
                  <a:lnTo>
                    <a:pt x="5389" y="4145"/>
                  </a:lnTo>
                  <a:lnTo>
                    <a:pt x="4812" y="4182"/>
                  </a:lnTo>
                  <a:lnTo>
                    <a:pt x="4244" y="4238"/>
                  </a:lnTo>
                  <a:lnTo>
                    <a:pt x="3695" y="4341"/>
                  </a:lnTo>
                  <a:lnTo>
                    <a:pt x="3146" y="4471"/>
                  </a:lnTo>
                  <a:lnTo>
                    <a:pt x="2606" y="4639"/>
                  </a:lnTo>
                  <a:lnTo>
                    <a:pt x="2085" y="4844"/>
                  </a:lnTo>
                  <a:lnTo>
                    <a:pt x="1573" y="5095"/>
                  </a:lnTo>
                  <a:lnTo>
                    <a:pt x="1071" y="5403"/>
                  </a:lnTo>
                  <a:lnTo>
                    <a:pt x="577" y="5756"/>
                  </a:lnTo>
                  <a:lnTo>
                    <a:pt x="484" y="5812"/>
                  </a:lnTo>
                  <a:lnTo>
                    <a:pt x="373" y="5831"/>
                  </a:lnTo>
                  <a:lnTo>
                    <a:pt x="261" y="5822"/>
                  </a:lnTo>
                  <a:lnTo>
                    <a:pt x="168" y="5775"/>
                  </a:lnTo>
                  <a:lnTo>
                    <a:pt x="84" y="5701"/>
                  </a:lnTo>
                  <a:lnTo>
                    <a:pt x="28" y="5598"/>
                  </a:lnTo>
                  <a:lnTo>
                    <a:pt x="0" y="5496"/>
                  </a:lnTo>
                  <a:lnTo>
                    <a:pt x="19" y="5384"/>
                  </a:lnTo>
                  <a:lnTo>
                    <a:pt x="56" y="5281"/>
                  </a:lnTo>
                  <a:lnTo>
                    <a:pt x="140" y="5198"/>
                  </a:lnTo>
                  <a:lnTo>
                    <a:pt x="587" y="4872"/>
                  </a:lnTo>
                  <a:lnTo>
                    <a:pt x="1043" y="4583"/>
                  </a:lnTo>
                  <a:lnTo>
                    <a:pt x="1508" y="4331"/>
                  </a:lnTo>
                  <a:lnTo>
                    <a:pt x="1983" y="4108"/>
                  </a:lnTo>
                  <a:lnTo>
                    <a:pt x="2467" y="3931"/>
                  </a:lnTo>
                  <a:lnTo>
                    <a:pt x="2960" y="3782"/>
                  </a:lnTo>
                  <a:lnTo>
                    <a:pt x="3546" y="3642"/>
                  </a:lnTo>
                  <a:lnTo>
                    <a:pt x="4151" y="3540"/>
                  </a:lnTo>
                  <a:lnTo>
                    <a:pt x="4756" y="3465"/>
                  </a:lnTo>
                  <a:lnTo>
                    <a:pt x="5361" y="3428"/>
                  </a:lnTo>
                  <a:lnTo>
                    <a:pt x="5975" y="3419"/>
                  </a:lnTo>
                  <a:lnTo>
                    <a:pt x="6859" y="3437"/>
                  </a:lnTo>
                  <a:lnTo>
                    <a:pt x="7752" y="3493"/>
                  </a:lnTo>
                  <a:lnTo>
                    <a:pt x="8636" y="3577"/>
                  </a:lnTo>
                  <a:lnTo>
                    <a:pt x="9511" y="3670"/>
                  </a:lnTo>
                  <a:lnTo>
                    <a:pt x="10209" y="3745"/>
                  </a:lnTo>
                  <a:lnTo>
                    <a:pt x="10888" y="3810"/>
                  </a:lnTo>
                  <a:lnTo>
                    <a:pt x="11558" y="3866"/>
                  </a:lnTo>
                  <a:lnTo>
                    <a:pt x="12219" y="3903"/>
                  </a:lnTo>
                  <a:lnTo>
                    <a:pt x="12852" y="3912"/>
                  </a:lnTo>
                  <a:lnTo>
                    <a:pt x="13401" y="3903"/>
                  </a:lnTo>
                  <a:lnTo>
                    <a:pt x="13922" y="3866"/>
                  </a:lnTo>
                  <a:lnTo>
                    <a:pt x="14434" y="3801"/>
                  </a:lnTo>
                  <a:lnTo>
                    <a:pt x="14927" y="3698"/>
                  </a:lnTo>
                  <a:lnTo>
                    <a:pt x="15392" y="3568"/>
                  </a:lnTo>
                  <a:lnTo>
                    <a:pt x="15774" y="3428"/>
                  </a:lnTo>
                  <a:lnTo>
                    <a:pt x="16137" y="3260"/>
                  </a:lnTo>
                  <a:lnTo>
                    <a:pt x="16490" y="3055"/>
                  </a:lnTo>
                  <a:lnTo>
                    <a:pt x="16825" y="2823"/>
                  </a:lnTo>
                  <a:lnTo>
                    <a:pt x="17151" y="2552"/>
                  </a:lnTo>
                  <a:lnTo>
                    <a:pt x="17458" y="2245"/>
                  </a:lnTo>
                  <a:lnTo>
                    <a:pt x="17914" y="1779"/>
                  </a:lnTo>
                  <a:lnTo>
                    <a:pt x="18370" y="1379"/>
                  </a:lnTo>
                  <a:lnTo>
                    <a:pt x="18826" y="1034"/>
                  </a:lnTo>
                  <a:lnTo>
                    <a:pt x="19282" y="736"/>
                  </a:lnTo>
                  <a:lnTo>
                    <a:pt x="19729" y="503"/>
                  </a:lnTo>
                  <a:lnTo>
                    <a:pt x="20185" y="308"/>
                  </a:lnTo>
                  <a:lnTo>
                    <a:pt x="20631" y="168"/>
                  </a:lnTo>
                  <a:lnTo>
                    <a:pt x="21069" y="75"/>
                  </a:lnTo>
                  <a:lnTo>
                    <a:pt x="21506" y="19"/>
                  </a:lnTo>
                  <a:lnTo>
                    <a:pt x="21934" y="0"/>
                  </a:lnTo>
                  <a:close/>
                </a:path>
              </a:pathLst>
            </a:custGeom>
            <a:solidFill>
              <a:srgbClr val="279BBE">
                <a:alpha val="3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a-DK"/>
            </a:p>
          </p:txBody>
        </p:sp>
      </p:grpSp>
      <p:sp>
        <p:nvSpPr>
          <p:cNvPr id="4" name="Rektangel 3"/>
          <p:cNvSpPr/>
          <p:nvPr userDrawn="1"/>
        </p:nvSpPr>
        <p:spPr>
          <a:xfrm rot="16200000">
            <a:off x="-3204976" y="23212869"/>
            <a:ext cx="7283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This work is licensed under a CC-BY-SA International License</a:t>
            </a:r>
          </a:p>
        </p:txBody>
      </p:sp>
    </p:spTree>
    <p:extLst>
      <p:ext uri="{BB962C8B-B14F-4D97-AF65-F5344CB8AC3E}">
        <p14:creationId xmlns:p14="http://schemas.microsoft.com/office/powerpoint/2010/main" val="3494041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069340" y="7065330"/>
            <a:ext cx="19248120" cy="19983384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4B8A8-6DEE-4E9E-9956-8B36329ADA94}" type="datetimeFigureOut">
              <a:rPr lang="da-DK" smtClean="0"/>
              <a:t>02-07-2014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6BA99-9C9F-4A38-ACEE-437AABBA4D5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24055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2952323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121" indent="-110712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763" indent="-922601" algn="l" defTabSz="2952323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90404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6566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2727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8889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5051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71212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7374" indent="-738081" algn="l" defTabSz="2952323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4911" y="810395"/>
            <a:ext cx="19082120" cy="3744415"/>
          </a:xfrm>
        </p:spPr>
        <p:txBody>
          <a:bodyPr anchor="ctr">
            <a:noAutofit/>
          </a:bodyPr>
          <a:lstStyle/>
          <a:p>
            <a:pPr algn="l"/>
            <a:r>
              <a:rPr lang="da-DK" sz="9600" b="1" dirty="0" err="1" smtClean="0">
                <a:solidFill>
                  <a:srgbClr val="1D82A4"/>
                </a:solidFill>
              </a:rPr>
              <a:t>Catchy</a:t>
            </a:r>
            <a:r>
              <a:rPr lang="da-DK" sz="9600" b="1" dirty="0" smtClean="0">
                <a:solidFill>
                  <a:srgbClr val="1D82A4"/>
                </a:solidFill>
              </a:rPr>
              <a:t> </a:t>
            </a:r>
            <a:r>
              <a:rPr lang="da-DK" sz="9600" b="1" dirty="0" err="1" smtClean="0">
                <a:solidFill>
                  <a:srgbClr val="1D82A4"/>
                </a:solidFill>
              </a:rPr>
              <a:t>explanatory</a:t>
            </a:r>
            <a:r>
              <a:rPr lang="da-DK" sz="9600" b="1" dirty="0" smtClean="0">
                <a:solidFill>
                  <a:srgbClr val="1D82A4"/>
                </a:solidFill>
              </a:rPr>
              <a:t> </a:t>
            </a:r>
            <a:r>
              <a:rPr lang="da-DK" sz="9600" b="1" dirty="0" err="1" smtClean="0">
                <a:solidFill>
                  <a:srgbClr val="1D82A4"/>
                </a:solidFill>
              </a:rPr>
              <a:t>headline</a:t>
            </a:r>
            <a:r>
              <a:rPr lang="da-DK" sz="9600" b="1" dirty="0" smtClean="0">
                <a:solidFill>
                  <a:srgbClr val="1D82A4"/>
                </a:solidFill>
              </a:rPr>
              <a:t> – max. </a:t>
            </a:r>
            <a:r>
              <a:rPr lang="da-DK" sz="9600" b="1" dirty="0" err="1" smtClean="0">
                <a:solidFill>
                  <a:srgbClr val="1D82A4"/>
                </a:solidFill>
              </a:rPr>
              <a:t>two</a:t>
            </a:r>
            <a:r>
              <a:rPr lang="da-DK" sz="9600" b="1" dirty="0" smtClean="0">
                <a:solidFill>
                  <a:srgbClr val="1D82A4"/>
                </a:solidFill>
              </a:rPr>
              <a:t> lines</a:t>
            </a:r>
            <a:endParaRPr lang="da-DK" sz="9600" b="1" dirty="0">
              <a:solidFill>
                <a:srgbClr val="1D82A4"/>
              </a:solidFill>
            </a:endParaRP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188344" y="5202883"/>
            <a:ext cx="9225408" cy="20954328"/>
          </a:xfrm>
        </p:spPr>
        <p:txBody>
          <a:bodyPr>
            <a:normAutofit/>
          </a:bodyPr>
          <a:lstStyle/>
          <a:p>
            <a:pPr algn="l"/>
            <a:r>
              <a:rPr lang="da-DK" sz="6000" b="1" dirty="0" err="1" smtClean="0">
                <a:solidFill>
                  <a:srgbClr val="1D82A4"/>
                </a:solidFill>
              </a:rPr>
              <a:t>Headline</a:t>
            </a:r>
            <a:r>
              <a:rPr lang="da-DK" sz="6000" b="1" dirty="0" smtClean="0">
                <a:solidFill>
                  <a:srgbClr val="1D82A4"/>
                </a:solidFill>
              </a:rPr>
              <a:t>, </a:t>
            </a:r>
            <a:r>
              <a:rPr lang="da-DK" sz="6000" b="1" dirty="0" err="1" smtClean="0">
                <a:solidFill>
                  <a:srgbClr val="1D82A4"/>
                </a:solidFill>
              </a:rPr>
              <a:t>Calibri</a:t>
            </a:r>
            <a:r>
              <a:rPr lang="da-DK" sz="6000" b="1" dirty="0" smtClean="0">
                <a:solidFill>
                  <a:srgbClr val="1D82A4"/>
                </a:solidFill>
              </a:rPr>
              <a:t> 60 , bold, RGB:29/130/164</a:t>
            </a:r>
          </a:p>
          <a:p>
            <a:pPr algn="l"/>
            <a:r>
              <a:rPr lang="da-DK" sz="4400" dirty="0" err="1" smtClean="0">
                <a:solidFill>
                  <a:schemeClr val="tx1"/>
                </a:solidFill>
              </a:rPr>
              <a:t>Bodytekst</a:t>
            </a:r>
            <a:r>
              <a:rPr lang="da-DK" sz="4400" dirty="0" smtClean="0">
                <a:solidFill>
                  <a:schemeClr val="tx1"/>
                </a:solidFill>
              </a:rPr>
              <a:t>, </a:t>
            </a:r>
            <a:r>
              <a:rPr lang="da-DK" sz="4400" dirty="0" err="1" smtClean="0">
                <a:solidFill>
                  <a:schemeClr val="tx1"/>
                </a:solidFill>
              </a:rPr>
              <a:t>Calibri</a:t>
            </a:r>
            <a:r>
              <a:rPr lang="da-DK" sz="4400" dirty="0" smtClean="0">
                <a:solidFill>
                  <a:schemeClr val="tx1"/>
                </a:solidFill>
              </a:rPr>
              <a:t> 44, </a:t>
            </a:r>
            <a:r>
              <a:rPr lang="da-DK" sz="4400" dirty="0" err="1" smtClean="0">
                <a:solidFill>
                  <a:schemeClr val="tx1"/>
                </a:solidFill>
              </a:rPr>
              <a:t>black</a:t>
            </a:r>
            <a:endParaRPr lang="da-DK" sz="4400" dirty="0" smtClean="0">
              <a:solidFill>
                <a:schemeClr val="tx1"/>
              </a:solidFill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da-DK" sz="4400" dirty="0" err="1" smtClean="0">
                <a:solidFill>
                  <a:schemeClr val="tx1"/>
                </a:solidFill>
              </a:rPr>
              <a:t>Bullets</a:t>
            </a:r>
            <a:endParaRPr lang="da-DK" sz="4400" dirty="0" smtClean="0">
              <a:solidFill>
                <a:schemeClr val="tx1"/>
              </a:solidFill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da-DK" sz="4400" dirty="0" err="1" smtClean="0">
                <a:solidFill>
                  <a:schemeClr val="tx1"/>
                </a:solidFill>
              </a:rPr>
              <a:t>Bullets</a:t>
            </a:r>
            <a:endParaRPr lang="da-DK" sz="4400" dirty="0" smtClean="0">
              <a:solidFill>
                <a:schemeClr val="tx1"/>
              </a:solidFill>
            </a:endParaRPr>
          </a:p>
          <a:p>
            <a:pPr algn="l"/>
            <a:endParaRPr lang="da-DK" sz="6000" dirty="0">
              <a:solidFill>
                <a:srgbClr val="1D82A4"/>
              </a:solidFill>
            </a:endParaRPr>
          </a:p>
          <a:p>
            <a:pPr algn="l"/>
            <a:endParaRPr lang="da-DK" sz="6000" dirty="0">
              <a:solidFill>
                <a:srgbClr val="1D82A4"/>
              </a:solidFill>
            </a:endParaRPr>
          </a:p>
        </p:txBody>
      </p:sp>
      <p:sp>
        <p:nvSpPr>
          <p:cNvPr id="5" name="Undertitel 2"/>
          <p:cNvSpPr txBox="1">
            <a:spLocks/>
          </p:cNvSpPr>
          <p:nvPr/>
        </p:nvSpPr>
        <p:spPr>
          <a:xfrm>
            <a:off x="10981432" y="5202883"/>
            <a:ext cx="9289032" cy="14617624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>
            <a:lvl1pPr marL="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476162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95232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428485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5904647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7380808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885697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0333131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180929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a-DK" sz="6000" b="1" dirty="0" err="1" smtClean="0">
                <a:solidFill>
                  <a:srgbClr val="1D82A4"/>
                </a:solidFill>
              </a:rPr>
              <a:t>Headline</a:t>
            </a:r>
            <a:r>
              <a:rPr lang="da-DK" sz="6000" b="1" dirty="0" smtClean="0">
                <a:solidFill>
                  <a:srgbClr val="1D82A4"/>
                </a:solidFill>
              </a:rPr>
              <a:t>, </a:t>
            </a:r>
            <a:r>
              <a:rPr lang="da-DK" sz="6000" b="1" dirty="0" err="1" smtClean="0">
                <a:solidFill>
                  <a:srgbClr val="1D82A4"/>
                </a:solidFill>
              </a:rPr>
              <a:t>Calibri</a:t>
            </a:r>
            <a:r>
              <a:rPr lang="da-DK" sz="6000" b="1" dirty="0" smtClean="0">
                <a:solidFill>
                  <a:srgbClr val="1D82A4"/>
                </a:solidFill>
              </a:rPr>
              <a:t> 60 , bold, RGB:29/130/164</a:t>
            </a:r>
          </a:p>
          <a:p>
            <a:pPr algn="l"/>
            <a:r>
              <a:rPr lang="da-DK" sz="4400" dirty="0" err="1" smtClean="0">
                <a:solidFill>
                  <a:schemeClr val="tx1"/>
                </a:solidFill>
              </a:rPr>
              <a:t>Bodytekst</a:t>
            </a:r>
            <a:r>
              <a:rPr lang="da-DK" sz="4400" dirty="0" smtClean="0">
                <a:solidFill>
                  <a:schemeClr val="tx1"/>
                </a:solidFill>
              </a:rPr>
              <a:t>, </a:t>
            </a:r>
            <a:r>
              <a:rPr lang="da-DK" sz="4400" dirty="0" err="1" smtClean="0">
                <a:solidFill>
                  <a:schemeClr val="tx1"/>
                </a:solidFill>
              </a:rPr>
              <a:t>Calibri</a:t>
            </a:r>
            <a:r>
              <a:rPr lang="da-DK" sz="4400" dirty="0" smtClean="0">
                <a:solidFill>
                  <a:schemeClr val="tx1"/>
                </a:solidFill>
              </a:rPr>
              <a:t> 44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da-DK" sz="4400" dirty="0" err="1" smtClean="0">
                <a:solidFill>
                  <a:schemeClr val="tx1"/>
                </a:solidFill>
              </a:rPr>
              <a:t>Bullets</a:t>
            </a:r>
            <a:endParaRPr lang="da-DK" sz="4400" dirty="0" smtClean="0">
              <a:solidFill>
                <a:schemeClr val="tx1"/>
              </a:solidFill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da-DK" sz="4400" dirty="0" err="1" smtClean="0">
                <a:solidFill>
                  <a:schemeClr val="tx1"/>
                </a:solidFill>
              </a:rPr>
              <a:t>Bullets</a:t>
            </a:r>
            <a:endParaRPr lang="da-DK" sz="4400" dirty="0" smtClean="0">
              <a:solidFill>
                <a:schemeClr val="tx1"/>
              </a:solidFill>
            </a:endParaRPr>
          </a:p>
          <a:p>
            <a:pPr algn="l"/>
            <a:endParaRPr lang="da-DK" sz="6000" dirty="0" smtClean="0">
              <a:solidFill>
                <a:srgbClr val="1D82A4"/>
              </a:solidFill>
            </a:endParaRPr>
          </a:p>
          <a:p>
            <a:pPr algn="l"/>
            <a:endParaRPr lang="da-DK" sz="6000" dirty="0">
              <a:solidFill>
                <a:srgbClr val="1D82A4"/>
              </a:solidFill>
            </a:endParaRPr>
          </a:p>
        </p:txBody>
      </p:sp>
      <p:sp>
        <p:nvSpPr>
          <p:cNvPr id="8" name="Undertitel 2"/>
          <p:cNvSpPr txBox="1">
            <a:spLocks/>
          </p:cNvSpPr>
          <p:nvPr/>
        </p:nvSpPr>
        <p:spPr>
          <a:xfrm>
            <a:off x="10831165" y="25869179"/>
            <a:ext cx="9793088" cy="1080120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>
            <a:lvl1pPr marL="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476162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95232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428485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5904647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7380808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885697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0333131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180929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a-DK" sz="4400" b="1" baseline="0" dirty="0" smtClean="0">
                <a:solidFill>
                  <a:schemeClr val="tx1"/>
                </a:solidFill>
              </a:rPr>
              <a:t>Contact: XX@XX.XX</a:t>
            </a:r>
            <a:endParaRPr lang="da-DK" sz="4400" b="1" dirty="0" smtClean="0">
              <a:solidFill>
                <a:schemeClr val="tx1"/>
              </a:solidFill>
            </a:endParaRPr>
          </a:p>
        </p:txBody>
      </p:sp>
      <p:sp>
        <p:nvSpPr>
          <p:cNvPr id="10" name="Undertitel 2"/>
          <p:cNvSpPr txBox="1">
            <a:spLocks/>
          </p:cNvSpPr>
          <p:nvPr/>
        </p:nvSpPr>
        <p:spPr>
          <a:xfrm>
            <a:off x="10413752" y="27796289"/>
            <a:ext cx="5680248" cy="2681402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>
            <a:lvl1pPr marL="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476162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95232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428485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5904647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7380808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8856970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0333131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1809293" indent="0" algn="ctr" defTabSz="2952323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a-DK" sz="3600" b="1" dirty="0" smtClean="0">
                <a:solidFill>
                  <a:srgbClr val="1D82A4"/>
                </a:solidFill>
              </a:rPr>
              <a:t>Read more</a:t>
            </a:r>
          </a:p>
          <a:p>
            <a:pPr marL="0" indent="0" algn="l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da-DK" sz="2800" dirty="0" smtClean="0">
                <a:solidFill>
                  <a:schemeClr val="tx1"/>
                </a:solidFill>
              </a:rPr>
              <a:t>www.scape-project.eu</a:t>
            </a:r>
          </a:p>
          <a:p>
            <a:pPr marL="0" indent="0" algn="l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da-DK" sz="2800" dirty="0" err="1" smtClean="0">
                <a:solidFill>
                  <a:schemeClr val="tx1"/>
                </a:solidFill>
              </a:rPr>
              <a:t>GitHub</a:t>
            </a:r>
            <a:r>
              <a:rPr lang="da-DK" sz="2800" baseline="0" dirty="0" smtClean="0">
                <a:solidFill>
                  <a:schemeClr val="tx1"/>
                </a:solidFill>
              </a:rPr>
              <a:t> xxx</a:t>
            </a:r>
          </a:p>
          <a:p>
            <a:pPr marL="0" indent="0" algn="l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da-DK" sz="2800" dirty="0" err="1" smtClean="0">
                <a:solidFill>
                  <a:schemeClr val="tx1"/>
                </a:solidFill>
              </a:rPr>
              <a:t>Xx</a:t>
            </a:r>
            <a:endParaRPr lang="da-DK" sz="2800" baseline="0" dirty="0" smtClean="0">
              <a:solidFill>
                <a:schemeClr val="tx1"/>
              </a:solidFill>
            </a:endParaRPr>
          </a:p>
        </p:txBody>
      </p:sp>
      <p:sp>
        <p:nvSpPr>
          <p:cNvPr id="4" name="Afrundet rektangel 3"/>
          <p:cNvSpPr/>
          <p:nvPr/>
        </p:nvSpPr>
        <p:spPr>
          <a:xfrm>
            <a:off x="1210768" y="19854420"/>
            <a:ext cx="9216000" cy="5472608"/>
          </a:xfrm>
          <a:prstGeom prst="roundRect">
            <a:avLst>
              <a:gd name="adj" fmla="val 5793"/>
            </a:avLst>
          </a:prstGeom>
          <a:solidFill>
            <a:srgbClr val="1D82A4"/>
          </a:solidFill>
          <a:ln>
            <a:noFill/>
          </a:ln>
          <a:effectLst>
            <a:outerShdw blurRad="254000" dist="2540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solidFill>
                <a:schemeClr val="bg1"/>
              </a:solidFill>
            </a:endParaRPr>
          </a:p>
        </p:txBody>
      </p:sp>
      <p:sp>
        <p:nvSpPr>
          <p:cNvPr id="9" name="Tekstboks 8"/>
          <p:cNvSpPr txBox="1"/>
          <p:nvPr/>
        </p:nvSpPr>
        <p:spPr>
          <a:xfrm>
            <a:off x="1642816" y="20159271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400" dirty="0" err="1" smtClean="0">
                <a:solidFill>
                  <a:schemeClr val="bg1"/>
                </a:solidFill>
              </a:rPr>
              <a:t>Fact</a:t>
            </a:r>
            <a:r>
              <a:rPr lang="da-DK" sz="4400" dirty="0">
                <a:solidFill>
                  <a:schemeClr val="bg1"/>
                </a:solidFill>
              </a:rPr>
              <a:t> </a:t>
            </a:r>
            <a:r>
              <a:rPr lang="da-DK" sz="4400" dirty="0" err="1" smtClean="0">
                <a:solidFill>
                  <a:schemeClr val="bg1"/>
                </a:solidFill>
              </a:rPr>
              <a:t>boxes</a:t>
            </a:r>
            <a:r>
              <a:rPr lang="da-DK" sz="4400" dirty="0" smtClean="0">
                <a:solidFill>
                  <a:schemeClr val="bg1"/>
                </a:solidFill>
              </a:rPr>
              <a:t>, </a:t>
            </a:r>
            <a:r>
              <a:rPr lang="da-DK" sz="4400" dirty="0" err="1" smtClean="0">
                <a:solidFill>
                  <a:schemeClr val="bg1"/>
                </a:solidFill>
              </a:rPr>
              <a:t>Calibri</a:t>
            </a:r>
            <a:r>
              <a:rPr lang="da-DK" sz="4400" dirty="0" smtClean="0">
                <a:solidFill>
                  <a:schemeClr val="bg1"/>
                </a:solidFill>
              </a:rPr>
              <a:t>, 44, </a:t>
            </a:r>
            <a:r>
              <a:rPr lang="da-DK" sz="4400" dirty="0" err="1" smtClean="0">
                <a:solidFill>
                  <a:schemeClr val="bg1"/>
                </a:solidFill>
              </a:rPr>
              <a:t>white</a:t>
            </a:r>
            <a:endParaRPr lang="da-DK" sz="4400" dirty="0">
              <a:solidFill>
                <a:schemeClr val="bg1"/>
              </a:solidFill>
            </a:endParaRPr>
          </a:p>
        </p:txBody>
      </p:sp>
      <p:pic>
        <p:nvPicPr>
          <p:cNvPr id="12" name="Billed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1432" y="11395571"/>
            <a:ext cx="9289032" cy="6966774"/>
          </a:xfrm>
          <a:prstGeom prst="rect">
            <a:avLst/>
          </a:prstGeom>
          <a:effectLst>
            <a:outerShdw blurRad="254000" dist="254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kstboks 12"/>
          <p:cNvSpPr txBox="1"/>
          <p:nvPr/>
        </p:nvSpPr>
        <p:spPr>
          <a:xfrm>
            <a:off x="10975180" y="18577207"/>
            <a:ext cx="9295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800" i="1" dirty="0" err="1" smtClean="0"/>
              <a:t>Figure</a:t>
            </a:r>
            <a:r>
              <a:rPr lang="da-DK" sz="2800" i="1" dirty="0" smtClean="0"/>
              <a:t> </a:t>
            </a:r>
            <a:r>
              <a:rPr lang="da-DK" sz="2800" i="1" dirty="0" err="1" smtClean="0"/>
              <a:t>text</a:t>
            </a:r>
            <a:r>
              <a:rPr lang="da-DK" sz="2800" i="1" dirty="0" smtClean="0"/>
              <a:t> </a:t>
            </a:r>
            <a:r>
              <a:rPr lang="da-DK" sz="2800" i="1" dirty="0" err="1" smtClean="0"/>
              <a:t>Calibri</a:t>
            </a:r>
            <a:r>
              <a:rPr lang="da-DK" sz="2800" i="1" dirty="0" smtClean="0"/>
              <a:t>, </a:t>
            </a:r>
            <a:r>
              <a:rPr lang="da-DK" sz="2800" i="1" dirty="0" err="1" smtClean="0"/>
              <a:t>Italic</a:t>
            </a:r>
            <a:r>
              <a:rPr lang="da-DK" sz="2800" i="1" dirty="0" smtClean="0"/>
              <a:t> 28, </a:t>
            </a:r>
            <a:r>
              <a:rPr lang="da-DK" sz="2800" i="1" dirty="0" err="1" smtClean="0"/>
              <a:t>black</a:t>
            </a:r>
            <a:endParaRPr lang="da-DK" sz="2800" i="1" dirty="0"/>
          </a:p>
        </p:txBody>
      </p:sp>
      <p:pic>
        <p:nvPicPr>
          <p:cNvPr id="1028" name="Picture 4" descr="QR Kod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6" r="20836"/>
          <a:stretch/>
        </p:blipFill>
        <p:spPr bwMode="auto">
          <a:xfrm>
            <a:off x="7429500" y="27750913"/>
            <a:ext cx="1840037" cy="216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55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63</Words>
  <Application>Microsoft Office PowerPoint</Application>
  <PresentationFormat>Brugerdefineret</PresentationFormat>
  <Paragraphs>16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1</vt:i4>
      </vt:variant>
    </vt:vector>
  </HeadingPairs>
  <TitlesOfParts>
    <vt:vector size="2" baseType="lpstr">
      <vt:lpstr>Kontortema</vt:lpstr>
      <vt:lpstr>Catchy explanatory headline – max. two lines</vt:lpstr>
    </vt:vector>
  </TitlesOfParts>
  <Company>Statsbiblioteket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Gitte Bomholt Christensen</dc:creator>
  <cp:lastModifiedBy>Jette G. Junge</cp:lastModifiedBy>
  <cp:revision>23</cp:revision>
  <cp:lastPrinted>2014-07-02T10:38:45Z</cp:lastPrinted>
  <dcterms:created xsi:type="dcterms:W3CDTF">2014-06-19T12:23:45Z</dcterms:created>
  <dcterms:modified xsi:type="dcterms:W3CDTF">2014-07-02T11:04:40Z</dcterms:modified>
</cp:coreProperties>
</file>