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9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  <p:sldMasterId id="2147483663" r:id="rId2"/>
    <p:sldMasterId id="2147483675" r:id="rId3"/>
    <p:sldMasterId id="2147483680" r:id="rId4"/>
    <p:sldMasterId id="2147483692" r:id="rId5"/>
    <p:sldMasterId id="2147483716" r:id="rId6"/>
    <p:sldMasterId id="2147483728" r:id="rId7"/>
    <p:sldMasterId id="2147483740" r:id="rId8"/>
    <p:sldMasterId id="2147483764" r:id="rId9"/>
    <p:sldMasterId id="2147483777" r:id="rId10"/>
  </p:sldMasterIdLst>
  <p:notesMasterIdLst>
    <p:notesMasterId r:id="rId24"/>
  </p:notesMasterIdLst>
  <p:handoutMasterIdLst>
    <p:handoutMasterId r:id="rId25"/>
  </p:handoutMasterIdLst>
  <p:sldIdLst>
    <p:sldId id="275" r:id="rId11"/>
    <p:sldId id="271" r:id="rId12"/>
    <p:sldId id="272" r:id="rId13"/>
    <p:sldId id="273" r:id="rId14"/>
    <p:sldId id="274" r:id="rId15"/>
    <p:sldId id="289" r:id="rId16"/>
    <p:sldId id="277" r:id="rId17"/>
    <p:sldId id="281" r:id="rId18"/>
    <p:sldId id="282" r:id="rId19"/>
    <p:sldId id="278" r:id="rId20"/>
    <p:sldId id="283" r:id="rId21"/>
    <p:sldId id="280" r:id="rId22"/>
    <p:sldId id="288" r:id="rId23"/>
  </p:sldIdLst>
  <p:sldSz cx="16257588" cy="11942763"/>
  <p:notesSz cx="6858000" cy="9996488"/>
  <p:custDataLst>
    <p:tags r:id="rId26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1pPr>
    <a:lvl2pPr marL="457102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2pPr>
    <a:lvl3pPr marL="914205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3pPr>
    <a:lvl4pPr marL="1371309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4pPr>
    <a:lvl5pPr marL="1828411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charset="0"/>
        <a:ea typeface="+mn-ea"/>
        <a:cs typeface="+mn-cs"/>
      </a:defRPr>
    </a:lvl5pPr>
    <a:lvl6pPr marL="2285513" algn="l" defTabSz="914205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6pPr>
    <a:lvl7pPr marL="2742618" algn="l" defTabSz="914205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7pPr>
    <a:lvl8pPr marL="3199718" algn="l" defTabSz="914205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8pPr>
    <a:lvl9pPr marL="3656822" algn="l" defTabSz="914205" rtl="0" eaLnBrk="1" latinLnBrk="0" hangingPunct="1">
      <a:defRPr sz="25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905">
          <p15:clr>
            <a:srgbClr val="A4A3A4"/>
          </p15:clr>
        </p15:guide>
        <p15:guide id="2" pos="61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4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FDF6C1"/>
    <a:srgbClr val="F6FDC1"/>
    <a:srgbClr val="F3F3CB"/>
    <a:srgbClr val="FDFDFD"/>
    <a:srgbClr val="67749F"/>
    <a:srgbClr val="7892DA"/>
    <a:srgbClr val="002A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3035" autoAdjust="0"/>
  </p:normalViewPr>
  <p:slideViewPr>
    <p:cSldViewPr snapToObjects="1">
      <p:cViewPr>
        <p:scale>
          <a:sx n="81" d="100"/>
          <a:sy n="81" d="100"/>
        </p:scale>
        <p:origin x="-618" y="216"/>
      </p:cViewPr>
      <p:guideLst>
        <p:guide orient="horz" pos="3904"/>
        <p:guide pos="6129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628"/>
    </p:cViewPr>
  </p:sorterViewPr>
  <p:notesViewPr>
    <p:cSldViewPr snapToObjects="1">
      <p:cViewPr varScale="1">
        <p:scale>
          <a:sx n="90" d="100"/>
          <a:sy n="90" d="100"/>
        </p:scale>
        <p:origin x="-2784" y="-102"/>
      </p:cViewPr>
      <p:guideLst>
        <p:guide orient="horz" pos="3148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5381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556" tIns="46278" rIns="92556" bIns="46278" numCol="1" anchor="t" anchorCtr="0" compatLnSpc="1">
            <a:prstTxWarp prst="textNoShape">
              <a:avLst/>
            </a:prstTxWarp>
          </a:bodyPr>
          <a:lstStyle>
            <a:lvl1pPr defTabSz="925513">
              <a:defRPr sz="1200">
                <a:latin typeface="Times New Roman" pitchFamily="1" charset="0"/>
              </a:defRPr>
            </a:lvl1pPr>
          </a:lstStyle>
          <a:p>
            <a:endParaRPr lang="de-DE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5088" y="0"/>
            <a:ext cx="2944812" cy="5381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556" tIns="46278" rIns="92556" bIns="46278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latin typeface="Times New Roman" pitchFamily="1" charset="0"/>
              </a:defRPr>
            </a:lvl1pPr>
          </a:lstStyle>
          <a:p>
            <a:endParaRPr lang="de-DE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8325"/>
            <a:ext cx="2944813" cy="5381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556" tIns="46278" rIns="92556" bIns="46278" numCol="1" anchor="b" anchorCtr="0" compatLnSpc="1">
            <a:prstTxWarp prst="textNoShape">
              <a:avLst/>
            </a:prstTxWarp>
          </a:bodyPr>
          <a:lstStyle>
            <a:lvl1pPr defTabSz="925513">
              <a:defRPr sz="1200">
                <a:latin typeface="Times New Roman" pitchFamily="1" charset="0"/>
              </a:defRPr>
            </a:lvl1pPr>
          </a:lstStyle>
          <a:p>
            <a:endParaRPr lang="de-DE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5088" y="9458325"/>
            <a:ext cx="2944812" cy="5381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556" tIns="46278" rIns="92556" bIns="46278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latin typeface="Times New Roman" pitchFamily="1" charset="0"/>
              </a:defRPr>
            </a:lvl1pPr>
          </a:lstStyle>
          <a:p>
            <a:fld id="{1050F83A-D6FA-452C-8583-C56D2C1F7F5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1515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00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20" tIns="46059" rIns="92120" bIns="46059" numCol="1" anchor="t" anchorCtr="0" compatLnSpc="1">
            <a:prstTxWarp prst="textNoShape">
              <a:avLst/>
            </a:prstTxWarp>
          </a:bodyPr>
          <a:lstStyle>
            <a:lvl1pPr defTabSz="920750">
              <a:defRPr sz="1200">
                <a:latin typeface="Times" charset="0"/>
              </a:defRPr>
            </a:lvl1pPr>
          </a:lstStyle>
          <a:p>
            <a:endParaRPr lang="de-DE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00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20" tIns="46059" rIns="92120" bIns="46059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Times" charset="0"/>
              </a:defRPr>
            </a:lvl1pPr>
          </a:lstStyle>
          <a:p>
            <a:endParaRPr lang="de-DE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7888" y="749300"/>
            <a:ext cx="5103812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49800"/>
            <a:ext cx="5029200" cy="44973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20" tIns="46059" rIns="92120" bIns="460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Textformatierung des Masters zu bearbeiten.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96425"/>
            <a:ext cx="2971800" cy="5000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20" tIns="46059" rIns="92120" bIns="46059" numCol="1" anchor="b" anchorCtr="0" compatLnSpc="1">
            <a:prstTxWarp prst="textNoShape">
              <a:avLst/>
            </a:prstTxWarp>
          </a:bodyPr>
          <a:lstStyle>
            <a:lvl1pPr defTabSz="920750">
              <a:defRPr sz="1200">
                <a:latin typeface="Times" charset="0"/>
              </a:defRPr>
            </a:lvl1pPr>
          </a:lstStyle>
          <a:p>
            <a:endParaRPr lang="de-DE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496425"/>
            <a:ext cx="2971800" cy="5000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20" tIns="46059" rIns="92120" bIns="46059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latin typeface="Times" charset="0"/>
              </a:defRPr>
            </a:lvl1pPr>
          </a:lstStyle>
          <a:p>
            <a:fld id="{4F161907-D0C0-417E-924A-BFB2513C9A3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8056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1pPr>
    <a:lvl2pPr marL="45710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2pPr>
    <a:lvl3pPr marL="91420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3pPr>
    <a:lvl4pPr marL="13713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4pPr>
    <a:lvl5pPr marL="182841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" charset="0"/>
        <a:ea typeface="+mn-ea"/>
        <a:cs typeface="+mn-cs"/>
      </a:defRPr>
    </a:lvl5pPr>
    <a:lvl6pPr marL="2285513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18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18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22" algn="l" defTabSz="9142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749300"/>
            <a:ext cx="4999038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snapchat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917CEA-6B73-4F45-A762-5E4788716839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30275" y="749300"/>
            <a:ext cx="4997450" cy="3749675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FF926-3D63-4409-9188-EE98DE214341}" type="slidenum">
              <a:rPr lang="da-DK" smtClean="0">
                <a:solidFill>
                  <a:prstClr val="black"/>
                </a:solidFill>
              </a:rPr>
              <a:pPr/>
              <a:t>10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604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0275" y="750888"/>
            <a:ext cx="4997450" cy="37480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smtClean="0">
                <a:ea typeface="ＭＳ Ｐゴシック" pitchFamily="34" charset="-128"/>
              </a:rPr>
              <a:t>We want to emphasize here that there is a need for specific preservation software and start giving some names to things. 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88069" name="Segnaposto numero diapositiva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2446" indent="-300941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3765" indent="-240753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5270" indent="-240753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6776" indent="-240753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8281" indent="-240753" defTabSz="4815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9787" indent="-240753" defTabSz="4815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11293" indent="-240753" defTabSz="4815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92798" indent="-240753" defTabSz="4815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B5FECF9-FF5A-44FB-9B61-D3F2B2A24F34}" type="slidenum">
              <a:rPr lang="en-GB" altLang="en-US">
                <a:solidFill>
                  <a:prstClr val="black"/>
                </a:solidFill>
                <a:latin typeface="Calibri" pitchFamily="34" charset="0"/>
              </a:rPr>
              <a:pPr eaLnBrk="1" hangingPunct="1"/>
              <a:t>13</a:t>
            </a:fld>
            <a:endParaRPr lang="en-GB" altLang="en-U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160005" y="11544304"/>
            <a:ext cx="55546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t" anchorCtr="0" compatLnSpc="1">
            <a:prstTxWarp prst="textNoShape">
              <a:avLst/>
            </a:prstTxWarp>
          </a:bodyPr>
          <a:lstStyle>
            <a:lvl1pPr algn="r" defTabSz="1580817">
              <a:defRPr sz="1800">
                <a:solidFill>
                  <a:schemeClr val="bg2"/>
                </a:solidFill>
                <a:latin typeface="Trebuchet MS" pitchFamily="1" charset="0"/>
              </a:defRPr>
            </a:lvl1pPr>
          </a:lstStyle>
          <a:p>
            <a:r>
              <a:rPr lang="de-DE" dirty="0" smtClean="0"/>
              <a:t>Thomas Risse</a:t>
            </a:r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145018" y="11553100"/>
            <a:ext cx="55546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t" anchorCtr="0" compatLnSpc="1">
            <a:prstTxWarp prst="textNoShape">
              <a:avLst/>
            </a:prstTxWarp>
          </a:bodyPr>
          <a:lstStyle>
            <a:lvl1pPr algn="r" defTabSz="1580817">
              <a:defRPr sz="1800">
                <a:solidFill>
                  <a:schemeClr val="bg2"/>
                </a:solidFill>
                <a:latin typeface="Trebuchet MS" pitchFamily="1" charset="0"/>
              </a:defRPr>
            </a:lvl1pPr>
          </a:lstStyle>
          <a:p>
            <a:r>
              <a:rPr lang="de-DE" dirty="0" smtClean="0"/>
              <a:t>Thomas Risse</a:t>
            </a:r>
            <a:endParaRPr lang="de-DE" dirty="0"/>
          </a:p>
        </p:txBody>
      </p:sp>
      <p:sp>
        <p:nvSpPr>
          <p:cNvPr id="8" name="Title 4"/>
          <p:cNvSpPr>
            <a:spLocks noGrp="1"/>
          </p:cNvSpPr>
          <p:nvPr userDrawn="1">
            <p:ph type="title"/>
          </p:nvPr>
        </p:nvSpPr>
        <p:spPr>
          <a:xfrm>
            <a:off x="1284290" y="3471052"/>
            <a:ext cx="13819186" cy="898408"/>
          </a:xfrm>
        </p:spPr>
        <p:txBody>
          <a:bodyPr anchor="b" anchorCtr="0"/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Text Placeholder 5"/>
          <p:cNvSpPr>
            <a:spLocks noGrp="1"/>
          </p:cNvSpPr>
          <p:nvPr userDrawn="1">
            <p:ph type="body" idx="1"/>
          </p:nvPr>
        </p:nvSpPr>
        <p:spPr>
          <a:xfrm>
            <a:off x="1284290" y="5399882"/>
            <a:ext cx="13819186" cy="2611437"/>
          </a:xfrm>
        </p:spPr>
        <p:txBody>
          <a:bodyPr anchor="t" anchorCtr="0"/>
          <a:lstStyle>
            <a:lvl1pPr>
              <a:defRPr sz="41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3848100"/>
            <a:ext cx="7373938" cy="7297739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9138" y="3848100"/>
            <a:ext cx="7375526" cy="7297739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25327" y="11544304"/>
            <a:ext cx="2439988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95D1425-099A-4A10-B651-49C19ACC1893}" type="datetime3">
              <a:rPr lang="de-DE"/>
              <a:pPr/>
              <a:t>11/09/14</a:t>
            </a:fld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22388" y="11544304"/>
            <a:ext cx="1692276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0372AC1-3748-4C67-A4FF-295CDAEDFA6E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08806" y="11544304"/>
            <a:ext cx="55546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t" anchorCtr="0" compatLnSpc="1">
            <a:prstTxWarp prst="textNoShape">
              <a:avLst/>
            </a:prstTxWarp>
          </a:bodyPr>
          <a:lstStyle>
            <a:lvl1pPr algn="r" defTabSz="1580817">
              <a:defRPr sz="1800">
                <a:solidFill>
                  <a:schemeClr val="bg2"/>
                </a:solidFill>
                <a:latin typeface="Trebuchet MS" pitchFamily="1" charset="0"/>
              </a:defRPr>
            </a:lvl1pPr>
          </a:lstStyle>
          <a:p>
            <a:r>
              <a:rPr lang="de-DE" dirty="0" smtClean="0"/>
              <a:t>Thomas Risse</a:t>
            </a:r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6" y="1039394"/>
            <a:ext cx="14631987" cy="86762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673350"/>
            <a:ext cx="7183438" cy="111442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02" indent="0">
              <a:buNone/>
              <a:defRPr sz="1900" b="1"/>
            </a:lvl2pPr>
            <a:lvl3pPr marL="914205" indent="0">
              <a:buNone/>
              <a:defRPr sz="1800" b="1"/>
            </a:lvl3pPr>
            <a:lvl4pPr marL="1371309" indent="0">
              <a:buNone/>
              <a:defRPr sz="1600" b="1"/>
            </a:lvl4pPr>
            <a:lvl5pPr marL="1828411" indent="0">
              <a:buNone/>
              <a:defRPr sz="1600" b="1"/>
            </a:lvl5pPr>
            <a:lvl6pPr marL="2285513" indent="0">
              <a:buNone/>
              <a:defRPr sz="1600" b="1"/>
            </a:lvl6pPr>
            <a:lvl7pPr marL="2742618" indent="0">
              <a:buNone/>
              <a:defRPr sz="1600" b="1"/>
            </a:lvl7pPr>
            <a:lvl8pPr marL="3199718" indent="0">
              <a:buNone/>
              <a:defRPr sz="1600" b="1"/>
            </a:lvl8pPr>
            <a:lvl9pPr marL="365682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0" y="3787779"/>
            <a:ext cx="7183438" cy="6880224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8180" y="2673350"/>
            <a:ext cx="7186613" cy="111442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02" indent="0">
              <a:buNone/>
              <a:defRPr sz="1900" b="1"/>
            </a:lvl2pPr>
            <a:lvl3pPr marL="914205" indent="0">
              <a:buNone/>
              <a:defRPr sz="1800" b="1"/>
            </a:lvl3pPr>
            <a:lvl4pPr marL="1371309" indent="0">
              <a:buNone/>
              <a:defRPr sz="1600" b="1"/>
            </a:lvl4pPr>
            <a:lvl5pPr marL="1828411" indent="0">
              <a:buNone/>
              <a:defRPr sz="1600" b="1"/>
            </a:lvl5pPr>
            <a:lvl6pPr marL="2285513" indent="0">
              <a:buNone/>
              <a:defRPr sz="1600" b="1"/>
            </a:lvl6pPr>
            <a:lvl7pPr marL="2742618" indent="0">
              <a:buNone/>
              <a:defRPr sz="1600" b="1"/>
            </a:lvl7pPr>
            <a:lvl8pPr marL="3199718" indent="0">
              <a:buNone/>
              <a:defRPr sz="1600" b="1"/>
            </a:lvl8pPr>
            <a:lvl9pPr marL="365682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8180" y="3787779"/>
            <a:ext cx="7186613" cy="6880224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2125327" y="11544304"/>
            <a:ext cx="2439988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DF7B04-DC53-4332-9BED-E2CF2448FD2F}" type="datetime3">
              <a:rPr lang="de-DE"/>
              <a:pPr/>
              <a:t>11/09/14</a:t>
            </a:fld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022388" y="11544304"/>
            <a:ext cx="1692276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5A2492F-8D87-4733-8616-76ECD2CA19AC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10" name="Rectangle 22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6908806" y="11544304"/>
            <a:ext cx="55546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t" anchorCtr="0" compatLnSpc="1">
            <a:prstTxWarp prst="textNoShape">
              <a:avLst/>
            </a:prstTxWarp>
          </a:bodyPr>
          <a:lstStyle>
            <a:lvl1pPr algn="r" defTabSz="1580817">
              <a:defRPr sz="1800">
                <a:solidFill>
                  <a:schemeClr val="bg2"/>
                </a:solidFill>
                <a:latin typeface="Trebuchet MS" pitchFamily="1" charset="0"/>
              </a:defRPr>
            </a:lvl1pPr>
          </a:lstStyle>
          <a:p>
            <a:r>
              <a:rPr lang="de-DE" dirty="0" smtClean="0"/>
              <a:t>Thomas Risse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125327" y="11544304"/>
            <a:ext cx="2439988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781C01B-62A5-4D08-AE2F-23E3D38E10E3}" type="datetime3">
              <a:rPr lang="de-DE"/>
              <a:pPr/>
              <a:t>11/09/14</a:t>
            </a:fld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022388" y="11544304"/>
            <a:ext cx="1692276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5F7D94C-3351-4A4B-A997-5EAEE07B3DE4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08806" y="11544304"/>
            <a:ext cx="55546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t" anchorCtr="0" compatLnSpc="1">
            <a:prstTxWarp prst="textNoShape">
              <a:avLst/>
            </a:prstTxWarp>
          </a:bodyPr>
          <a:lstStyle>
            <a:lvl1pPr algn="r" defTabSz="1580817">
              <a:defRPr sz="1800">
                <a:solidFill>
                  <a:schemeClr val="bg2"/>
                </a:solidFill>
                <a:latin typeface="Trebuchet MS" pitchFamily="1" charset="0"/>
              </a:defRPr>
            </a:lvl1pPr>
          </a:lstStyle>
          <a:p>
            <a:r>
              <a:rPr lang="de-DE" dirty="0" smtClean="0"/>
              <a:t>Thomas Risse</a:t>
            </a:r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125327" y="11544304"/>
            <a:ext cx="2439988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C4C1B5F-B63D-4DA4-896D-084667EAE96B}" type="datetime3">
              <a:rPr lang="de-DE"/>
              <a:pPr/>
              <a:t>11/09/14</a:t>
            </a:fld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4022388" y="11544304"/>
            <a:ext cx="1692276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A002843-61AE-4E88-BAF3-C522E6B6830E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08806" y="11544304"/>
            <a:ext cx="55546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t" anchorCtr="0" compatLnSpc="1">
            <a:prstTxWarp prst="textNoShape">
              <a:avLst/>
            </a:prstTxWarp>
          </a:bodyPr>
          <a:lstStyle>
            <a:lvl1pPr algn="r" defTabSz="1580817">
              <a:defRPr sz="1800">
                <a:solidFill>
                  <a:schemeClr val="bg2"/>
                </a:solidFill>
                <a:latin typeface="Trebuchet MS" pitchFamily="1" charset="0"/>
              </a:defRPr>
            </a:lvl1pPr>
          </a:lstStyle>
          <a:p>
            <a:r>
              <a:rPr lang="de-DE" dirty="0" smtClean="0"/>
              <a:t>Thomas Risse</a:t>
            </a:r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046099"/>
            <a:ext cx="5348288" cy="452627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6353" y="476249"/>
            <a:ext cx="9088438" cy="101917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498726"/>
            <a:ext cx="5348288" cy="8169275"/>
          </a:xfrm>
        </p:spPr>
        <p:txBody>
          <a:bodyPr/>
          <a:lstStyle>
            <a:lvl1pPr marL="0" indent="0">
              <a:buNone/>
              <a:defRPr sz="1400"/>
            </a:lvl1pPr>
            <a:lvl2pPr marL="457102" indent="0">
              <a:buNone/>
              <a:defRPr sz="1200"/>
            </a:lvl2pPr>
            <a:lvl3pPr marL="914205" indent="0">
              <a:buNone/>
              <a:defRPr sz="1100"/>
            </a:lvl3pPr>
            <a:lvl4pPr marL="1371309" indent="0">
              <a:buNone/>
              <a:defRPr sz="900"/>
            </a:lvl4pPr>
            <a:lvl5pPr marL="1828411" indent="0">
              <a:buNone/>
              <a:defRPr sz="900"/>
            </a:lvl5pPr>
            <a:lvl6pPr marL="2285513" indent="0">
              <a:buNone/>
              <a:defRPr sz="900"/>
            </a:lvl6pPr>
            <a:lvl7pPr marL="2742618" indent="0">
              <a:buNone/>
              <a:defRPr sz="900"/>
            </a:lvl7pPr>
            <a:lvl8pPr marL="3199718" indent="0">
              <a:buNone/>
              <a:defRPr sz="900"/>
            </a:lvl8pPr>
            <a:lvl9pPr marL="365682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25327" y="11544304"/>
            <a:ext cx="2439988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C35D53F-3003-4052-92EB-F83AEE05F8E3}" type="datetime3">
              <a:rPr lang="de-DE"/>
              <a:pPr/>
              <a:t>11/09/14</a:t>
            </a:fld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22388" y="11544304"/>
            <a:ext cx="1692276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89FB3C6-F16C-42E7-8030-028DAFC864EE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08806" y="11544304"/>
            <a:ext cx="55546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t" anchorCtr="0" compatLnSpc="1">
            <a:prstTxWarp prst="textNoShape">
              <a:avLst/>
            </a:prstTxWarp>
          </a:bodyPr>
          <a:lstStyle>
            <a:lvl1pPr algn="r" defTabSz="1580817">
              <a:defRPr sz="1800">
                <a:solidFill>
                  <a:schemeClr val="bg2"/>
                </a:solidFill>
                <a:latin typeface="Trebuchet MS" pitchFamily="1" charset="0"/>
              </a:defRPr>
            </a:lvl1pPr>
          </a:lstStyle>
          <a:p>
            <a:r>
              <a:rPr lang="de-DE" dirty="0" smtClean="0"/>
              <a:t>Thomas Risse</a:t>
            </a:r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116" y="8894574"/>
            <a:ext cx="9755188" cy="452627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116" y="1066801"/>
            <a:ext cx="9755188" cy="7165975"/>
          </a:xfrm>
        </p:spPr>
        <p:txBody>
          <a:bodyPr/>
          <a:lstStyle>
            <a:lvl1pPr marL="0" indent="0">
              <a:buNone/>
              <a:defRPr sz="3200"/>
            </a:lvl1pPr>
            <a:lvl2pPr marL="457102" indent="0">
              <a:buNone/>
              <a:defRPr sz="2800"/>
            </a:lvl2pPr>
            <a:lvl3pPr marL="914205" indent="0">
              <a:buNone/>
              <a:defRPr sz="2500"/>
            </a:lvl3pPr>
            <a:lvl4pPr marL="1371309" indent="0">
              <a:buNone/>
              <a:defRPr sz="1900"/>
            </a:lvl4pPr>
            <a:lvl5pPr marL="1828411" indent="0">
              <a:buNone/>
              <a:defRPr sz="1900"/>
            </a:lvl5pPr>
            <a:lvl6pPr marL="2285513" indent="0">
              <a:buNone/>
              <a:defRPr sz="1900"/>
            </a:lvl6pPr>
            <a:lvl7pPr marL="2742618" indent="0">
              <a:buNone/>
              <a:defRPr sz="1900"/>
            </a:lvl7pPr>
            <a:lvl8pPr marL="3199718" indent="0">
              <a:buNone/>
              <a:defRPr sz="1900"/>
            </a:lvl8pPr>
            <a:lvl9pPr marL="3656822" indent="0">
              <a:buNone/>
              <a:defRPr sz="19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116" y="9347205"/>
            <a:ext cx="9755188" cy="1401763"/>
          </a:xfrm>
        </p:spPr>
        <p:txBody>
          <a:bodyPr/>
          <a:lstStyle>
            <a:lvl1pPr marL="0" indent="0">
              <a:buNone/>
              <a:defRPr sz="1400"/>
            </a:lvl1pPr>
            <a:lvl2pPr marL="457102" indent="0">
              <a:buNone/>
              <a:defRPr sz="1200"/>
            </a:lvl2pPr>
            <a:lvl3pPr marL="914205" indent="0">
              <a:buNone/>
              <a:defRPr sz="1100"/>
            </a:lvl3pPr>
            <a:lvl4pPr marL="1371309" indent="0">
              <a:buNone/>
              <a:defRPr sz="900"/>
            </a:lvl4pPr>
            <a:lvl5pPr marL="1828411" indent="0">
              <a:buNone/>
              <a:defRPr sz="900"/>
            </a:lvl5pPr>
            <a:lvl6pPr marL="2285513" indent="0">
              <a:buNone/>
              <a:defRPr sz="900"/>
            </a:lvl6pPr>
            <a:lvl7pPr marL="2742618" indent="0">
              <a:buNone/>
              <a:defRPr sz="900"/>
            </a:lvl7pPr>
            <a:lvl8pPr marL="3199718" indent="0">
              <a:buNone/>
              <a:defRPr sz="900"/>
            </a:lvl8pPr>
            <a:lvl9pPr marL="365682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25327" y="11544304"/>
            <a:ext cx="2439988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A578E6C-3B9E-4D83-8818-67E2149A56A4}" type="datetime3">
              <a:rPr lang="de-DE"/>
              <a:pPr/>
              <a:t>11/09/14</a:t>
            </a:fld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22388" y="11544304"/>
            <a:ext cx="1692276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FAAF3DC-FEAD-4695-8778-CC0C7A74DBEE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08806" y="11544304"/>
            <a:ext cx="55546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t" anchorCtr="0" compatLnSpc="1">
            <a:prstTxWarp prst="textNoShape">
              <a:avLst/>
            </a:prstTxWarp>
          </a:bodyPr>
          <a:lstStyle>
            <a:lvl1pPr algn="r" defTabSz="1580817">
              <a:defRPr sz="1800">
                <a:solidFill>
                  <a:schemeClr val="bg2"/>
                </a:solidFill>
                <a:latin typeface="Trebuchet MS" pitchFamily="1" charset="0"/>
              </a:defRPr>
            </a:lvl1pPr>
          </a:lstStyle>
          <a:p>
            <a:r>
              <a:rPr lang="de-DE" dirty="0" smtClean="0"/>
              <a:t>Thomas Risse</a:t>
            </a:r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25327" y="11544304"/>
            <a:ext cx="2439988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D3DED1D-D689-40B8-AF24-13623B30365D}" type="datetime3">
              <a:rPr lang="de-DE"/>
              <a:pPr/>
              <a:t>11/09/14</a:t>
            </a:fld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022388" y="11544304"/>
            <a:ext cx="1692276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E53EDD-E84B-4F0A-A27D-DC68358BB729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08806" y="11544304"/>
            <a:ext cx="55546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t" anchorCtr="0" compatLnSpc="1">
            <a:prstTxWarp prst="textNoShape">
              <a:avLst/>
            </a:prstTxWarp>
          </a:bodyPr>
          <a:lstStyle>
            <a:lvl1pPr algn="r" defTabSz="1580817">
              <a:defRPr sz="1800">
                <a:solidFill>
                  <a:schemeClr val="bg2"/>
                </a:solidFill>
                <a:latin typeface="Trebuchet MS" pitchFamily="1" charset="0"/>
              </a:defRPr>
            </a:lvl1pPr>
          </a:lstStyle>
          <a:p>
            <a:r>
              <a:rPr lang="de-DE" dirty="0" smtClean="0"/>
              <a:t>Thomas Risse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338875" y="2998788"/>
            <a:ext cx="1027307" cy="81470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1" y="2998788"/>
            <a:ext cx="11025187" cy="81470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25327" y="11544304"/>
            <a:ext cx="2439988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40447C9-6EFD-4E0C-8F5F-64B923B91AB8}" type="datetime3">
              <a:rPr lang="de-DE"/>
              <a:pPr/>
              <a:t>11/09/14</a:t>
            </a:fld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022388" y="11544304"/>
            <a:ext cx="1692276" cy="398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FE2F516-17B2-47C8-8CA4-3DC41603D893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08806" y="11544304"/>
            <a:ext cx="55546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t" anchorCtr="0" compatLnSpc="1">
            <a:prstTxWarp prst="textNoShape">
              <a:avLst/>
            </a:prstTxWarp>
          </a:bodyPr>
          <a:lstStyle>
            <a:lvl1pPr algn="r" defTabSz="1580817">
              <a:defRPr sz="1800">
                <a:solidFill>
                  <a:schemeClr val="bg2"/>
                </a:solidFill>
                <a:latin typeface="Trebuchet MS" pitchFamily="1" charset="0"/>
              </a:defRPr>
            </a:lvl1pPr>
          </a:lstStyle>
          <a:p>
            <a:r>
              <a:rPr lang="de-DE" dirty="0" smtClean="0"/>
              <a:t>Thomas Risse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9" name="Group 47"/>
          <p:cNvGrpSpPr>
            <a:grpSpLocks/>
          </p:cNvGrpSpPr>
          <p:nvPr/>
        </p:nvGrpSpPr>
        <p:grpSpPr bwMode="auto">
          <a:xfrm>
            <a:off x="10818635" y="453383"/>
            <a:ext cx="5438953" cy="345567"/>
            <a:chOff x="3833" y="164"/>
            <a:chExt cx="1927" cy="125"/>
          </a:xfrm>
        </p:grpSpPr>
        <p:sp>
          <p:nvSpPr>
            <p:cNvPr id="3120" name="Rectangle 48"/>
            <p:cNvSpPr>
              <a:spLocks noChangeArrowheads="1"/>
            </p:cNvSpPr>
            <p:nvPr userDrawn="1"/>
          </p:nvSpPr>
          <p:spPr bwMode="auto">
            <a:xfrm>
              <a:off x="3991" y="164"/>
              <a:ext cx="1769" cy="91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284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eaLnBrk="1" hangingPunct="1"/>
              <a:r>
                <a:rPr lang="en-GB" altLang="en-US" sz="1400">
                  <a:solidFill>
                    <a:srgbClr val="00284C"/>
                  </a:solidFill>
                </a:rPr>
                <a:t>Co-funded by the European Union under FP7-ICT-2009-6</a:t>
              </a:r>
            </a:p>
          </p:txBody>
        </p:sp>
        <p:pic>
          <p:nvPicPr>
            <p:cNvPr id="3121" name="Picture 49" descr="EU logo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164"/>
              <a:ext cx="184" cy="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16257588" cy="453383"/>
          </a:xfrm>
          <a:prstGeom prst="rect">
            <a:avLst/>
          </a:prstGeom>
          <a:solidFill>
            <a:srgbClr val="00284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11" tIns="80556" rIns="161111" bIns="80556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0" y="2460430"/>
            <a:ext cx="16257588" cy="1244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11" tIns="80556" rIns="161111" bIns="80556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0" y="10610260"/>
            <a:ext cx="16257588" cy="1244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11" tIns="80556" rIns="161111" bIns="80556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11586355" y="10737435"/>
            <a:ext cx="4671233" cy="95652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84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11" tIns="80556" rIns="161111" bIns="80556"/>
          <a:lstStyle/>
          <a:p>
            <a:pPr eaLnBrk="1" hangingPunct="1"/>
            <a:endParaRPr lang="en-GB" altLang="en-US" sz="1600">
              <a:solidFill>
                <a:srgbClr val="00284C"/>
              </a:solidFill>
            </a:endParaRPr>
          </a:p>
          <a:p>
            <a:pPr eaLnBrk="1" hangingPunct="1"/>
            <a:r>
              <a:rPr lang="en-GB" altLang="en-US" sz="1600">
                <a:solidFill>
                  <a:srgbClr val="00284C"/>
                </a:solidFill>
              </a:rPr>
              <a:t>Co-ordinated by</a:t>
            </a:r>
          </a:p>
        </p:txBody>
      </p:sp>
      <p:sp>
        <p:nvSpPr>
          <p:cNvPr id="3102" name="Rectangle 30"/>
          <p:cNvSpPr>
            <a:spLocks noGrp="1" noChangeArrowheads="1"/>
          </p:cNvSpPr>
          <p:nvPr>
            <p:ph type="subTitle" idx="1"/>
          </p:nvPr>
        </p:nvSpPr>
        <p:spPr>
          <a:xfrm>
            <a:off x="6209502" y="6598930"/>
            <a:ext cx="9842051" cy="3803991"/>
          </a:xfrm>
        </p:spPr>
        <p:txBody>
          <a:bodyPr/>
          <a:lstStyle>
            <a:lvl1pPr marL="0" indent="0">
              <a:buFontTx/>
              <a:buNone/>
              <a:defRPr sz="32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105" name="Rectangle 33"/>
          <p:cNvSpPr>
            <a:spLocks noChangeArrowheads="1"/>
          </p:cNvSpPr>
          <p:nvPr/>
        </p:nvSpPr>
        <p:spPr bwMode="auto">
          <a:xfrm>
            <a:off x="0" y="11489380"/>
            <a:ext cx="16257588" cy="453383"/>
          </a:xfrm>
          <a:prstGeom prst="rect">
            <a:avLst/>
          </a:prstGeom>
          <a:solidFill>
            <a:srgbClr val="00284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11" tIns="80556" rIns="161111" bIns="80556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3108" name="Line 36"/>
          <p:cNvSpPr>
            <a:spLocks noChangeShapeType="1"/>
          </p:cNvSpPr>
          <p:nvPr/>
        </p:nvSpPr>
        <p:spPr bwMode="auto">
          <a:xfrm>
            <a:off x="6463521" y="5971382"/>
            <a:ext cx="9794068" cy="0"/>
          </a:xfrm>
          <a:prstGeom prst="line">
            <a:avLst/>
          </a:prstGeom>
          <a:noFill/>
          <a:ln w="28575">
            <a:solidFill>
              <a:srgbClr val="00284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11" tIns="80556" rIns="161111" bIns="80556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pic>
        <p:nvPicPr>
          <p:cNvPr id="3112" name="Picture 40" descr="02_APA New Logo (WinCE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63264"/>
            <a:ext cx="2495088" cy="91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3" name="Picture 41" descr="01_STFClogo (WinCE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811" y="10610261"/>
            <a:ext cx="3008783" cy="84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5" name="Text Box 43"/>
          <p:cNvSpPr txBox="1">
            <a:spLocks noChangeArrowheads="1"/>
          </p:cNvSpPr>
          <p:nvPr/>
        </p:nvSpPr>
        <p:spPr bwMode="auto">
          <a:xfrm>
            <a:off x="6079661" y="6471768"/>
            <a:ext cx="9985998" cy="48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C78A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11" tIns="80556" rIns="161111" bIns="80556"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altLang="en-US" sz="2100">
              <a:solidFill>
                <a:srgbClr val="FFFFFF"/>
              </a:solidFill>
            </a:endParaRPr>
          </a:p>
        </p:txBody>
      </p:sp>
      <p:sp>
        <p:nvSpPr>
          <p:cNvPr id="3122" name="Text Box 50"/>
          <p:cNvSpPr txBox="1">
            <a:spLocks noChangeArrowheads="1"/>
          </p:cNvSpPr>
          <p:nvPr/>
        </p:nvSpPr>
        <p:spPr bwMode="auto">
          <a:xfrm>
            <a:off x="6079667" y="11503206"/>
            <a:ext cx="4671235" cy="45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11" tIns="80556" rIns="161111" bIns="80556">
            <a:spAutoFit/>
          </a:bodyPr>
          <a:lstStyle>
            <a:lvl1pPr marL="87313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en-GB" altLang="en-US" sz="2600" u="sng">
                <a:solidFill>
                  <a:srgbClr val="66FFFF"/>
                </a:solidFill>
              </a:rPr>
              <a:t>aparsen.eu</a:t>
            </a:r>
            <a:r>
              <a:rPr lang="en-GB" altLang="en-US" sz="2600">
                <a:solidFill>
                  <a:srgbClr val="66FFFF"/>
                </a:solidFill>
              </a:rPr>
              <a:t>    #APARSEN</a:t>
            </a:r>
            <a:r>
              <a:rPr lang="en-GB" altLang="en-US" sz="2600" u="sng">
                <a:solidFill>
                  <a:srgbClr val="66FFFF"/>
                </a:solidFill>
              </a:rPr>
              <a:t> </a:t>
            </a:r>
          </a:p>
        </p:txBody>
      </p:sp>
      <p:pic>
        <p:nvPicPr>
          <p:cNvPr id="3123" name="Picture 51" descr="APARSEN_LAR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801" y="1832883"/>
            <a:ext cx="6593355" cy="456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98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488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237" y="7674337"/>
            <a:ext cx="13818950" cy="2371965"/>
          </a:xfrm>
        </p:spPr>
        <p:txBody>
          <a:bodyPr anchor="t"/>
          <a:lstStyle>
            <a:lvl1pPr algn="l">
              <a:defRPr sz="7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237" y="5061858"/>
            <a:ext cx="13818950" cy="2612479"/>
          </a:xfrm>
        </p:spPr>
        <p:txBody>
          <a:bodyPr anchor="b"/>
          <a:lstStyle>
            <a:lvl1pPr marL="0" indent="0">
              <a:buNone/>
              <a:defRPr sz="3500"/>
            </a:lvl1pPr>
            <a:lvl2pPr marL="805553" indent="0">
              <a:buNone/>
              <a:defRPr sz="3200"/>
            </a:lvl2pPr>
            <a:lvl3pPr marL="1611103" indent="0">
              <a:buNone/>
              <a:defRPr sz="2800"/>
            </a:lvl3pPr>
            <a:lvl4pPr marL="2416658" indent="0">
              <a:buNone/>
              <a:defRPr sz="2500"/>
            </a:lvl4pPr>
            <a:lvl5pPr marL="3222207" indent="0">
              <a:buNone/>
              <a:defRPr sz="2500"/>
            </a:lvl5pPr>
            <a:lvl6pPr marL="4027761" indent="0">
              <a:buNone/>
              <a:defRPr sz="2500"/>
            </a:lvl6pPr>
            <a:lvl7pPr marL="4833310" indent="0">
              <a:buNone/>
              <a:defRPr sz="2500"/>
            </a:lvl7pPr>
            <a:lvl8pPr marL="5638865" indent="0">
              <a:buNone/>
              <a:defRPr sz="2500"/>
            </a:lvl8pPr>
            <a:lvl9pPr marL="6444414" indent="0">
              <a:buNone/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383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961" y="2712009"/>
            <a:ext cx="7547359" cy="7522281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4280" y="2712009"/>
            <a:ext cx="7547359" cy="7522281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845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81" y="478264"/>
            <a:ext cx="14631829" cy="199046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79" y="2673300"/>
            <a:ext cx="7183258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553" indent="0">
              <a:buNone/>
              <a:defRPr sz="3500" b="1"/>
            </a:lvl2pPr>
            <a:lvl3pPr marL="1611103" indent="0">
              <a:buNone/>
              <a:defRPr sz="3200" b="1"/>
            </a:lvl3pPr>
            <a:lvl4pPr marL="2416658" indent="0">
              <a:buNone/>
              <a:defRPr sz="2800" b="1"/>
            </a:lvl4pPr>
            <a:lvl5pPr marL="3222207" indent="0">
              <a:buNone/>
              <a:defRPr sz="2800" b="1"/>
            </a:lvl5pPr>
            <a:lvl6pPr marL="4027761" indent="0">
              <a:buNone/>
              <a:defRPr sz="2800" b="1"/>
            </a:lvl6pPr>
            <a:lvl7pPr marL="4833310" indent="0">
              <a:buNone/>
              <a:defRPr sz="2800" b="1"/>
            </a:lvl7pPr>
            <a:lvl8pPr marL="5638865" indent="0">
              <a:buNone/>
              <a:defRPr sz="2800" b="1"/>
            </a:lvl8pPr>
            <a:lvl9pPr marL="6444414" indent="0">
              <a:buNone/>
              <a:defRPr sz="2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79" y="3787404"/>
            <a:ext cx="7183258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8631" y="2673300"/>
            <a:ext cx="7186080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553" indent="0">
              <a:buNone/>
              <a:defRPr sz="3500" b="1"/>
            </a:lvl2pPr>
            <a:lvl3pPr marL="1611103" indent="0">
              <a:buNone/>
              <a:defRPr sz="3200" b="1"/>
            </a:lvl3pPr>
            <a:lvl4pPr marL="2416658" indent="0">
              <a:buNone/>
              <a:defRPr sz="2800" b="1"/>
            </a:lvl4pPr>
            <a:lvl5pPr marL="3222207" indent="0">
              <a:buNone/>
              <a:defRPr sz="2800" b="1"/>
            </a:lvl5pPr>
            <a:lvl6pPr marL="4027761" indent="0">
              <a:buNone/>
              <a:defRPr sz="2800" b="1"/>
            </a:lvl6pPr>
            <a:lvl7pPr marL="4833310" indent="0">
              <a:buNone/>
              <a:defRPr sz="2800" b="1"/>
            </a:lvl7pPr>
            <a:lvl8pPr marL="5638865" indent="0">
              <a:buNone/>
              <a:defRPr sz="2800" b="1"/>
            </a:lvl8pPr>
            <a:lvl9pPr marL="6444414" indent="0">
              <a:buNone/>
              <a:defRPr sz="2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8631" y="3787404"/>
            <a:ext cx="7186080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104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283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67030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82" y="475499"/>
            <a:ext cx="5348634" cy="2023635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6265" y="475505"/>
            <a:ext cx="9088443" cy="10192817"/>
          </a:xfrm>
        </p:spPr>
        <p:txBody>
          <a:bodyPr/>
          <a:lstStyle>
            <a:lvl1pPr>
              <a:defRPr sz="5600"/>
            </a:lvl1pPr>
            <a:lvl2pPr>
              <a:defRPr sz="4900"/>
            </a:lvl2pPr>
            <a:lvl3pPr>
              <a:defRPr sz="42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82" y="2499140"/>
            <a:ext cx="5348634" cy="8169183"/>
          </a:xfrm>
        </p:spPr>
        <p:txBody>
          <a:bodyPr/>
          <a:lstStyle>
            <a:lvl1pPr marL="0" indent="0">
              <a:buNone/>
              <a:defRPr sz="2500"/>
            </a:lvl1pPr>
            <a:lvl2pPr marL="805553" indent="0">
              <a:buNone/>
              <a:defRPr sz="2100"/>
            </a:lvl2pPr>
            <a:lvl3pPr marL="1611103" indent="0">
              <a:buNone/>
              <a:defRPr sz="1800"/>
            </a:lvl3pPr>
            <a:lvl4pPr marL="2416658" indent="0">
              <a:buNone/>
              <a:defRPr sz="1600"/>
            </a:lvl4pPr>
            <a:lvl5pPr marL="3222207" indent="0">
              <a:buNone/>
              <a:defRPr sz="1600"/>
            </a:lvl5pPr>
            <a:lvl6pPr marL="4027761" indent="0">
              <a:buNone/>
              <a:defRPr sz="1600"/>
            </a:lvl6pPr>
            <a:lvl7pPr marL="4833310" indent="0">
              <a:buNone/>
              <a:defRPr sz="1600"/>
            </a:lvl7pPr>
            <a:lvl8pPr marL="5638865" indent="0">
              <a:buNone/>
              <a:defRPr sz="1600"/>
            </a:lvl8pPr>
            <a:lvl9pPr marL="6444414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3890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601" y="8359934"/>
            <a:ext cx="9754553" cy="986938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601" y="1067108"/>
            <a:ext cx="9754553" cy="7165658"/>
          </a:xfrm>
        </p:spPr>
        <p:txBody>
          <a:bodyPr/>
          <a:lstStyle>
            <a:lvl1pPr marL="0" indent="0">
              <a:buNone/>
              <a:defRPr sz="5600"/>
            </a:lvl1pPr>
            <a:lvl2pPr marL="805553" indent="0">
              <a:buNone/>
              <a:defRPr sz="4900"/>
            </a:lvl2pPr>
            <a:lvl3pPr marL="1611103" indent="0">
              <a:buNone/>
              <a:defRPr sz="4200"/>
            </a:lvl3pPr>
            <a:lvl4pPr marL="2416658" indent="0">
              <a:buNone/>
              <a:defRPr sz="3500"/>
            </a:lvl4pPr>
            <a:lvl5pPr marL="3222207" indent="0">
              <a:buNone/>
              <a:defRPr sz="3500"/>
            </a:lvl5pPr>
            <a:lvl6pPr marL="4027761" indent="0">
              <a:buNone/>
              <a:defRPr sz="3500"/>
            </a:lvl6pPr>
            <a:lvl7pPr marL="4833310" indent="0">
              <a:buNone/>
              <a:defRPr sz="3500"/>
            </a:lvl7pPr>
            <a:lvl8pPr marL="5638865" indent="0">
              <a:buNone/>
              <a:defRPr sz="3500"/>
            </a:lvl8pPr>
            <a:lvl9pPr marL="6444414" indent="0">
              <a:buNone/>
              <a:defRPr sz="3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601" y="9346872"/>
            <a:ext cx="9754553" cy="1401615"/>
          </a:xfrm>
        </p:spPr>
        <p:txBody>
          <a:bodyPr/>
          <a:lstStyle>
            <a:lvl1pPr marL="0" indent="0">
              <a:buNone/>
              <a:defRPr sz="2500"/>
            </a:lvl1pPr>
            <a:lvl2pPr marL="805553" indent="0">
              <a:buNone/>
              <a:defRPr sz="2100"/>
            </a:lvl2pPr>
            <a:lvl3pPr marL="1611103" indent="0">
              <a:buNone/>
              <a:defRPr sz="1800"/>
            </a:lvl3pPr>
            <a:lvl4pPr marL="2416658" indent="0">
              <a:buNone/>
              <a:defRPr sz="1600"/>
            </a:lvl4pPr>
            <a:lvl5pPr marL="3222207" indent="0">
              <a:buNone/>
              <a:defRPr sz="1600"/>
            </a:lvl5pPr>
            <a:lvl6pPr marL="4027761" indent="0">
              <a:buNone/>
              <a:defRPr sz="1600"/>
            </a:lvl6pPr>
            <a:lvl7pPr marL="4833310" indent="0">
              <a:buNone/>
              <a:defRPr sz="1600"/>
            </a:lvl7pPr>
            <a:lvl8pPr marL="5638865" indent="0">
              <a:buNone/>
              <a:defRPr sz="1600"/>
            </a:lvl8pPr>
            <a:lvl9pPr marL="6444414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18077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9503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970221" y="453383"/>
            <a:ext cx="3841419" cy="97809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957" y="453383"/>
            <a:ext cx="11253300" cy="97809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975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6" descr="logo_e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54" y="453383"/>
            <a:ext cx="1919299" cy="130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6" descr="e-infrastructur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222" y="704958"/>
            <a:ext cx="2709598" cy="1078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7" descr="FP7-capacities.gif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936" y="580551"/>
            <a:ext cx="1490279" cy="12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olo 1"/>
          <p:cNvSpPr>
            <a:spLocks noGrp="1"/>
          </p:cNvSpPr>
          <p:nvPr>
            <p:ph type="ctrTitle"/>
          </p:nvPr>
        </p:nvSpPr>
        <p:spPr>
          <a:xfrm>
            <a:off x="1219319" y="3710003"/>
            <a:ext cx="13818950" cy="2559953"/>
          </a:xfrm>
          <a:prstGeom prst="rect">
            <a:avLst/>
          </a:prstGeom>
        </p:spPr>
        <p:txBody>
          <a:bodyPr lIns="161111" tIns="80556" rIns="161111" bIns="80556">
            <a:normAutofit/>
          </a:bodyPr>
          <a:lstStyle>
            <a:lvl1pPr>
              <a:defRPr sz="6300">
                <a:solidFill>
                  <a:srgbClr val="A82139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8" name="Sottotitolo 2"/>
          <p:cNvSpPr>
            <a:spLocks noGrp="1"/>
          </p:cNvSpPr>
          <p:nvPr>
            <p:ph type="subTitle" idx="1"/>
          </p:nvPr>
        </p:nvSpPr>
        <p:spPr>
          <a:xfrm>
            <a:off x="2438638" y="6767566"/>
            <a:ext cx="11380312" cy="3052039"/>
          </a:xfrm>
          <a:prstGeom prst="rect">
            <a:avLst/>
          </a:prstGeom>
        </p:spPr>
        <p:txBody>
          <a:bodyPr lIns="161111" tIns="80556" rIns="161111" bIns="80556">
            <a:normAutofit/>
          </a:bodyPr>
          <a:lstStyle>
            <a:lvl1pPr marL="0" indent="0" algn="ctr">
              <a:buNone/>
              <a:defRPr sz="4900" i="1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805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11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16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22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27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33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3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444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12879" y="10875655"/>
            <a:ext cx="3793437" cy="829359"/>
          </a:xfrm>
          <a:prstGeom prst="rect">
            <a:avLst/>
          </a:prstGeom>
        </p:spPr>
        <p:txBody>
          <a:bodyPr vert="horz" wrap="square" lIns="161111" tIns="80556" rIns="161111" bIns="80556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fld id="{5D28FB4F-99F6-4805-8DD2-E0CF34A96B7A}" type="slidenum">
              <a:rPr lang="de-DE" altLang="it-IT" sz="1800">
                <a:solidFill>
                  <a:srgbClr val="000000"/>
                </a:solidFill>
                <a:latin typeface="Verdana" pitchFamily="34" charset="0"/>
                <a:cs typeface="Arial" charset="0"/>
              </a:rPr>
              <a:pPr>
                <a:defRPr/>
              </a:pPr>
              <a:t>‹nr.›</a:t>
            </a:fld>
            <a:endParaRPr lang="de-DE" altLang="it-IT" sz="1800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440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812879" y="478264"/>
            <a:ext cx="9492369" cy="1990461"/>
          </a:xfrm>
          <a:prstGeom prst="rect">
            <a:avLst/>
          </a:prstGeom>
        </p:spPr>
        <p:txBody>
          <a:bodyPr lIns="161111" tIns="80556" rIns="161111" bIns="80556">
            <a:normAutofit/>
          </a:bodyPr>
          <a:lstStyle>
            <a:lvl1pPr algn="l">
              <a:defRPr sz="5600">
                <a:solidFill>
                  <a:srgbClr val="A82139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8" name="Segnaposto contenuto 2"/>
          <p:cNvSpPr>
            <a:spLocks noGrp="1"/>
          </p:cNvSpPr>
          <p:nvPr>
            <p:ph idx="1"/>
          </p:nvPr>
        </p:nvSpPr>
        <p:spPr>
          <a:xfrm>
            <a:off x="812881" y="2786645"/>
            <a:ext cx="14631829" cy="7881672"/>
          </a:xfrm>
          <a:prstGeom prst="rect">
            <a:avLst/>
          </a:prstGeom>
        </p:spPr>
        <p:txBody>
          <a:bodyPr lIns="161111" tIns="80556" rIns="161111" bIns="80556">
            <a:normAutofit/>
          </a:bodyPr>
          <a:lstStyle>
            <a:lvl1pPr marL="602580" indent="-602580">
              <a:buClr>
                <a:srgbClr val="398A65"/>
              </a:buClr>
              <a:buFont typeface="Wingdings" pitchFamily="2" charset="2"/>
              <a:buChar char="q"/>
              <a:defRPr sz="49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Clr>
                <a:srgbClr val="398A65"/>
              </a:buClr>
              <a:defRPr sz="4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Clr>
                <a:srgbClr val="398A65"/>
              </a:buClr>
              <a:buFont typeface="Wingdings" pitchFamily="2" charset="2"/>
              <a:buChar char="§"/>
              <a:defRPr sz="35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Clr>
                <a:srgbClr val="398A65"/>
              </a:buClr>
              <a:buFont typeface="Arial" pitchFamily="34" charset="0"/>
              <a:buChar char="•"/>
              <a:defRPr sz="3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12879" y="10875655"/>
            <a:ext cx="3793437" cy="829359"/>
          </a:xfrm>
          <a:prstGeom prst="rect">
            <a:avLst/>
          </a:prstGeom>
        </p:spPr>
        <p:txBody>
          <a:bodyPr vert="horz" wrap="square" lIns="161111" tIns="80556" rIns="161111" bIns="80556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fld id="{737487A5-4705-417D-B04B-6F963EA02641}" type="slidenum">
              <a:rPr lang="de-DE" altLang="it-IT" sz="1800">
                <a:solidFill>
                  <a:srgbClr val="000000"/>
                </a:solidFill>
                <a:latin typeface="Verdana" pitchFamily="34" charset="0"/>
                <a:cs typeface="Arial" charset="0"/>
              </a:rPr>
              <a:pPr>
                <a:defRPr/>
              </a:pPr>
              <a:t>‹nr.›</a:t>
            </a:fld>
            <a:endParaRPr lang="de-DE" altLang="it-IT" sz="1800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95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2"/>
          <p:cNvSpPr>
            <a:spLocks noGrp="1"/>
          </p:cNvSpPr>
          <p:nvPr>
            <p:ph sz="half" idx="1"/>
          </p:nvPr>
        </p:nvSpPr>
        <p:spPr>
          <a:xfrm>
            <a:off x="812879" y="2786645"/>
            <a:ext cx="7180435" cy="7881672"/>
          </a:xfrm>
          <a:prstGeom prst="rect">
            <a:avLst/>
          </a:prstGeom>
        </p:spPr>
        <p:txBody>
          <a:bodyPr lIns="161111" tIns="80556" rIns="161111" bIns="80556">
            <a:normAutofit/>
          </a:bodyPr>
          <a:lstStyle>
            <a:lvl1pPr>
              <a:buClr>
                <a:srgbClr val="398A65"/>
              </a:buClr>
              <a:buFont typeface="Wingdings" pitchFamily="2" charset="2"/>
              <a:buChar char="q"/>
              <a:defRPr sz="4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Clr>
                <a:srgbClr val="398A65"/>
              </a:buClr>
              <a:defRPr sz="35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Clr>
                <a:srgbClr val="398A65"/>
              </a:buClr>
              <a:buFont typeface="Wingdings" pitchFamily="2" charset="2"/>
              <a:buChar char="§"/>
              <a:defRPr sz="3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Clr>
                <a:srgbClr val="398A65"/>
              </a:buClr>
              <a:buFont typeface="Arial" pitchFamily="34" charset="0"/>
              <a:buChar char="•"/>
              <a:defRPr sz="28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</p:txBody>
      </p:sp>
      <p:sp>
        <p:nvSpPr>
          <p:cNvPr id="7" name="Segnaposto contenuto 3"/>
          <p:cNvSpPr>
            <a:spLocks noGrp="1"/>
          </p:cNvSpPr>
          <p:nvPr>
            <p:ph sz="half" idx="2"/>
          </p:nvPr>
        </p:nvSpPr>
        <p:spPr>
          <a:xfrm>
            <a:off x="8264274" y="2786645"/>
            <a:ext cx="7180435" cy="7881672"/>
          </a:xfrm>
          <a:prstGeom prst="rect">
            <a:avLst/>
          </a:prstGeom>
        </p:spPr>
        <p:txBody>
          <a:bodyPr lIns="161111" tIns="80556" rIns="161111" bIns="80556">
            <a:normAutofit/>
          </a:bodyPr>
          <a:lstStyle>
            <a:lvl1pPr>
              <a:buClr>
                <a:srgbClr val="398A65"/>
              </a:buClr>
              <a:buFont typeface="Wingdings" pitchFamily="2" charset="2"/>
              <a:buChar char="q"/>
              <a:defRPr sz="4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Clr>
                <a:srgbClr val="398A65"/>
              </a:buClr>
              <a:defRPr sz="35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Clr>
                <a:srgbClr val="398A65"/>
              </a:buClr>
              <a:buFont typeface="Wingdings" pitchFamily="2" charset="2"/>
              <a:buChar char="§"/>
              <a:defRPr sz="3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Clr>
                <a:srgbClr val="398A65"/>
              </a:buClr>
              <a:buFont typeface="Arial" pitchFamily="34" charset="0"/>
              <a:buChar char="•"/>
              <a:defRPr sz="28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812879" y="478264"/>
            <a:ext cx="9492369" cy="1990461"/>
          </a:xfrm>
          <a:prstGeom prst="rect">
            <a:avLst/>
          </a:prstGeom>
        </p:spPr>
        <p:txBody>
          <a:bodyPr lIns="161111" tIns="80556" rIns="161111" bIns="80556">
            <a:normAutofit/>
          </a:bodyPr>
          <a:lstStyle>
            <a:lvl1pPr algn="l">
              <a:defRPr sz="5600">
                <a:solidFill>
                  <a:srgbClr val="A82139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812879" y="10875655"/>
            <a:ext cx="3793437" cy="829359"/>
          </a:xfrm>
          <a:prstGeom prst="rect">
            <a:avLst/>
          </a:prstGeom>
        </p:spPr>
        <p:txBody>
          <a:bodyPr vert="horz" wrap="square" lIns="161111" tIns="80556" rIns="161111" bIns="80556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fld id="{58B497B8-E9DD-4E13-8634-76A8F6219E19}" type="slidenum">
              <a:rPr lang="de-DE" altLang="it-IT" sz="1800">
                <a:solidFill>
                  <a:srgbClr val="000000"/>
                </a:solidFill>
                <a:latin typeface="Verdana" pitchFamily="34" charset="0"/>
                <a:cs typeface="Arial" charset="0"/>
              </a:rPr>
              <a:pPr>
                <a:defRPr/>
              </a:pPr>
              <a:t>‹nr.›</a:t>
            </a:fld>
            <a:endParaRPr lang="de-DE" altLang="it-IT" sz="1800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0172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812879" y="478264"/>
            <a:ext cx="9492369" cy="1990461"/>
          </a:xfrm>
          <a:prstGeom prst="rect">
            <a:avLst/>
          </a:prstGeom>
        </p:spPr>
        <p:txBody>
          <a:bodyPr lIns="161111" tIns="80556" rIns="161111" bIns="80556">
            <a:normAutofit/>
          </a:bodyPr>
          <a:lstStyle>
            <a:lvl1pPr algn="l">
              <a:defRPr sz="5600">
                <a:solidFill>
                  <a:srgbClr val="A82139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12879" y="10875655"/>
            <a:ext cx="3793437" cy="829359"/>
          </a:xfrm>
          <a:prstGeom prst="rect">
            <a:avLst/>
          </a:prstGeom>
        </p:spPr>
        <p:txBody>
          <a:bodyPr vert="horz" wrap="square" lIns="161111" tIns="80556" rIns="161111" bIns="80556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fld id="{D0C9DAC1-0659-4414-8345-4711B472B4D1}" type="slidenum">
              <a:rPr lang="de-DE" altLang="it-IT" sz="1800">
                <a:solidFill>
                  <a:srgbClr val="000000"/>
                </a:solidFill>
                <a:latin typeface="Verdana" pitchFamily="34" charset="0"/>
                <a:cs typeface="Arial" charset="0"/>
              </a:rPr>
              <a:pPr>
                <a:defRPr/>
              </a:pPr>
              <a:t>‹nr.›</a:t>
            </a:fld>
            <a:endParaRPr lang="de-DE" altLang="it-IT" sz="1800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8586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351" y="3087251"/>
            <a:ext cx="13818950" cy="255995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7591" y="6347575"/>
            <a:ext cx="11380312" cy="30520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05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11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16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22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27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33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3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444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7455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674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237" y="7674337"/>
            <a:ext cx="13818950" cy="2371965"/>
          </a:xfrm>
        </p:spPr>
        <p:txBody>
          <a:bodyPr anchor="t"/>
          <a:lstStyle>
            <a:lvl1pPr algn="l">
              <a:defRPr sz="7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237" y="5061858"/>
            <a:ext cx="13818950" cy="2612479"/>
          </a:xfrm>
        </p:spPr>
        <p:txBody>
          <a:bodyPr anchor="b"/>
          <a:lstStyle>
            <a:lvl1pPr marL="0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1pPr>
            <a:lvl2pPr marL="80555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1110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41665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2220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277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333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63886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44441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73810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79" y="2786645"/>
            <a:ext cx="7180435" cy="7881672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4274" y="2786645"/>
            <a:ext cx="7180435" cy="7881672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0130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79" y="2673300"/>
            <a:ext cx="7183258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553" indent="0">
              <a:buNone/>
              <a:defRPr sz="3500" b="1"/>
            </a:lvl2pPr>
            <a:lvl3pPr marL="1611103" indent="0">
              <a:buNone/>
              <a:defRPr sz="3200" b="1"/>
            </a:lvl3pPr>
            <a:lvl4pPr marL="2416658" indent="0">
              <a:buNone/>
              <a:defRPr sz="2800" b="1"/>
            </a:lvl4pPr>
            <a:lvl5pPr marL="3222207" indent="0">
              <a:buNone/>
              <a:defRPr sz="2800" b="1"/>
            </a:lvl5pPr>
            <a:lvl6pPr marL="4027761" indent="0">
              <a:buNone/>
              <a:defRPr sz="2800" b="1"/>
            </a:lvl6pPr>
            <a:lvl7pPr marL="4833310" indent="0">
              <a:buNone/>
              <a:defRPr sz="2800" b="1"/>
            </a:lvl7pPr>
            <a:lvl8pPr marL="5638865" indent="0">
              <a:buNone/>
              <a:defRPr sz="2800" b="1"/>
            </a:lvl8pPr>
            <a:lvl9pPr marL="6444414" indent="0">
              <a:buNone/>
              <a:defRPr sz="2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79" y="3787404"/>
            <a:ext cx="7183258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8631" y="2673300"/>
            <a:ext cx="7186080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553" indent="0">
              <a:buNone/>
              <a:defRPr sz="3500" b="1"/>
            </a:lvl2pPr>
            <a:lvl3pPr marL="1611103" indent="0">
              <a:buNone/>
              <a:defRPr sz="3200" b="1"/>
            </a:lvl3pPr>
            <a:lvl4pPr marL="2416658" indent="0">
              <a:buNone/>
              <a:defRPr sz="2800" b="1"/>
            </a:lvl4pPr>
            <a:lvl5pPr marL="3222207" indent="0">
              <a:buNone/>
              <a:defRPr sz="2800" b="1"/>
            </a:lvl5pPr>
            <a:lvl6pPr marL="4027761" indent="0">
              <a:buNone/>
              <a:defRPr sz="2800" b="1"/>
            </a:lvl6pPr>
            <a:lvl7pPr marL="4833310" indent="0">
              <a:buNone/>
              <a:defRPr sz="2800" b="1"/>
            </a:lvl7pPr>
            <a:lvl8pPr marL="5638865" indent="0">
              <a:buNone/>
              <a:defRPr sz="2800" b="1"/>
            </a:lvl8pPr>
            <a:lvl9pPr marL="6444414" indent="0">
              <a:buNone/>
              <a:defRPr sz="2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8631" y="3787404"/>
            <a:ext cx="7186080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5914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6828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8732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270" y="1958669"/>
            <a:ext cx="6145283" cy="1772840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4580" y="475505"/>
            <a:ext cx="8340128" cy="10192817"/>
          </a:xfrm>
        </p:spPr>
        <p:txBody>
          <a:bodyPr/>
          <a:lstStyle>
            <a:lvl1pPr>
              <a:defRPr sz="5600"/>
            </a:lvl1pPr>
            <a:lvl2pPr>
              <a:defRPr sz="4900"/>
            </a:lvl2pPr>
            <a:lvl3pPr>
              <a:defRPr sz="42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79" y="3714231"/>
            <a:ext cx="6163674" cy="6954086"/>
          </a:xfrm>
        </p:spPr>
        <p:txBody>
          <a:bodyPr/>
          <a:lstStyle>
            <a:lvl1pPr marL="0" indent="0">
              <a:buNone/>
              <a:defRPr sz="2500"/>
            </a:lvl1pPr>
            <a:lvl2pPr marL="805553" indent="0">
              <a:buNone/>
              <a:defRPr sz="2100"/>
            </a:lvl2pPr>
            <a:lvl3pPr marL="1611103" indent="0">
              <a:buNone/>
              <a:defRPr sz="1800"/>
            </a:lvl3pPr>
            <a:lvl4pPr marL="2416658" indent="0">
              <a:buNone/>
              <a:defRPr sz="1600"/>
            </a:lvl4pPr>
            <a:lvl5pPr marL="3222207" indent="0">
              <a:buNone/>
              <a:defRPr sz="1600"/>
            </a:lvl5pPr>
            <a:lvl6pPr marL="4027761" indent="0">
              <a:buNone/>
              <a:defRPr sz="1600"/>
            </a:lvl6pPr>
            <a:lvl7pPr marL="4833310" indent="0">
              <a:buNone/>
              <a:defRPr sz="1600"/>
            </a:lvl7pPr>
            <a:lvl8pPr marL="5638865" indent="0">
              <a:buNone/>
              <a:defRPr sz="1600"/>
            </a:lvl8pPr>
            <a:lvl9pPr marL="6444414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83354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11" y="8855518"/>
            <a:ext cx="12802673" cy="986938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63778" y="1833271"/>
            <a:ext cx="9626526" cy="7040261"/>
          </a:xfrm>
        </p:spPr>
        <p:txBody>
          <a:bodyPr/>
          <a:lstStyle>
            <a:lvl1pPr marL="0" indent="0">
              <a:buNone/>
              <a:defRPr sz="5600"/>
            </a:lvl1pPr>
            <a:lvl2pPr marL="805553" indent="0">
              <a:buNone/>
              <a:defRPr sz="4900"/>
            </a:lvl2pPr>
            <a:lvl3pPr marL="1611103" indent="0">
              <a:buNone/>
              <a:defRPr sz="4200"/>
            </a:lvl3pPr>
            <a:lvl4pPr marL="2416658" indent="0">
              <a:buNone/>
              <a:defRPr sz="3500"/>
            </a:lvl4pPr>
            <a:lvl5pPr marL="3222207" indent="0">
              <a:buNone/>
              <a:defRPr sz="3500"/>
            </a:lvl5pPr>
            <a:lvl6pPr marL="4027761" indent="0">
              <a:buNone/>
              <a:defRPr sz="3500"/>
            </a:lvl6pPr>
            <a:lvl7pPr marL="4833310" indent="0">
              <a:buNone/>
              <a:defRPr sz="3500"/>
            </a:lvl7pPr>
            <a:lvl8pPr marL="5638865" indent="0">
              <a:buNone/>
              <a:defRPr sz="3500"/>
            </a:lvl8pPr>
            <a:lvl9pPr marL="6444414" indent="0">
              <a:buNone/>
              <a:defRPr sz="3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511" y="9858697"/>
            <a:ext cx="12802673" cy="889790"/>
          </a:xfrm>
        </p:spPr>
        <p:txBody>
          <a:bodyPr/>
          <a:lstStyle>
            <a:lvl1pPr marL="0" indent="0">
              <a:buNone/>
              <a:defRPr sz="2500"/>
            </a:lvl1pPr>
            <a:lvl2pPr marL="805553" indent="0">
              <a:buNone/>
              <a:defRPr sz="2100"/>
            </a:lvl2pPr>
            <a:lvl3pPr marL="1611103" indent="0">
              <a:buNone/>
              <a:defRPr sz="1800"/>
            </a:lvl3pPr>
            <a:lvl4pPr marL="2416658" indent="0">
              <a:buNone/>
              <a:defRPr sz="1600"/>
            </a:lvl4pPr>
            <a:lvl5pPr marL="3222207" indent="0">
              <a:buNone/>
              <a:defRPr sz="1600"/>
            </a:lvl5pPr>
            <a:lvl6pPr marL="4027761" indent="0">
              <a:buNone/>
              <a:defRPr sz="1600"/>
            </a:lvl6pPr>
            <a:lvl7pPr marL="4833310" indent="0">
              <a:buNone/>
              <a:defRPr sz="1600"/>
            </a:lvl7pPr>
            <a:lvl8pPr marL="5638865" indent="0">
              <a:buNone/>
              <a:defRPr sz="1600"/>
            </a:lvl8pPr>
            <a:lvl9pPr marL="6444414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54451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79" y="2711053"/>
            <a:ext cx="14613438" cy="79572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52441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6751" y="478265"/>
            <a:ext cx="3657957" cy="101900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164" y="2209469"/>
            <a:ext cx="11196628" cy="845885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8696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319" y="3710003"/>
            <a:ext cx="13818950" cy="255995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438638" y="6767566"/>
            <a:ext cx="11380312" cy="30520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05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11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16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22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27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33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3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444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2255-6F6B-4FEA-B602-96310CC4EE6A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11-09-2014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BB0C-7074-44FF-872F-BC786E35319C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784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2255-6F6B-4FEA-B602-96310CC4EE6A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11-09-2014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BB0C-7074-44FF-872F-BC786E35319C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4824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4237" y="7674337"/>
            <a:ext cx="13818950" cy="2371965"/>
          </a:xfrm>
        </p:spPr>
        <p:txBody>
          <a:bodyPr anchor="t"/>
          <a:lstStyle>
            <a:lvl1pPr algn="l">
              <a:defRPr sz="7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84237" y="5061858"/>
            <a:ext cx="13818950" cy="2612479"/>
          </a:xfrm>
        </p:spPr>
        <p:txBody>
          <a:bodyPr anchor="b"/>
          <a:lstStyle>
            <a:lvl1pPr marL="0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1pPr>
            <a:lvl2pPr marL="80555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1110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41665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2220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277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333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63886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44441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2255-6F6B-4FEA-B602-96310CC4EE6A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11-09-2014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BB0C-7074-44FF-872F-BC786E35319C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9113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12879" y="2786645"/>
            <a:ext cx="7180435" cy="7881672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264274" y="2786645"/>
            <a:ext cx="7180435" cy="7881672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2255-6F6B-4FEA-B602-96310CC4EE6A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11-09-2014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BB0C-7074-44FF-872F-BC786E35319C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59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12879" y="2673300"/>
            <a:ext cx="7183258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553" indent="0">
              <a:buNone/>
              <a:defRPr sz="3500" b="1"/>
            </a:lvl2pPr>
            <a:lvl3pPr marL="1611103" indent="0">
              <a:buNone/>
              <a:defRPr sz="3200" b="1"/>
            </a:lvl3pPr>
            <a:lvl4pPr marL="2416658" indent="0">
              <a:buNone/>
              <a:defRPr sz="2800" b="1"/>
            </a:lvl4pPr>
            <a:lvl5pPr marL="3222207" indent="0">
              <a:buNone/>
              <a:defRPr sz="2800" b="1"/>
            </a:lvl5pPr>
            <a:lvl6pPr marL="4027761" indent="0">
              <a:buNone/>
              <a:defRPr sz="2800" b="1"/>
            </a:lvl6pPr>
            <a:lvl7pPr marL="4833310" indent="0">
              <a:buNone/>
              <a:defRPr sz="2800" b="1"/>
            </a:lvl7pPr>
            <a:lvl8pPr marL="5638865" indent="0">
              <a:buNone/>
              <a:defRPr sz="2800" b="1"/>
            </a:lvl8pPr>
            <a:lvl9pPr marL="6444414" indent="0">
              <a:buNone/>
              <a:defRPr sz="28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12879" y="3787404"/>
            <a:ext cx="7183258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8258631" y="2673300"/>
            <a:ext cx="7186080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553" indent="0">
              <a:buNone/>
              <a:defRPr sz="3500" b="1"/>
            </a:lvl2pPr>
            <a:lvl3pPr marL="1611103" indent="0">
              <a:buNone/>
              <a:defRPr sz="3200" b="1"/>
            </a:lvl3pPr>
            <a:lvl4pPr marL="2416658" indent="0">
              <a:buNone/>
              <a:defRPr sz="2800" b="1"/>
            </a:lvl4pPr>
            <a:lvl5pPr marL="3222207" indent="0">
              <a:buNone/>
              <a:defRPr sz="2800" b="1"/>
            </a:lvl5pPr>
            <a:lvl6pPr marL="4027761" indent="0">
              <a:buNone/>
              <a:defRPr sz="2800" b="1"/>
            </a:lvl6pPr>
            <a:lvl7pPr marL="4833310" indent="0">
              <a:buNone/>
              <a:defRPr sz="2800" b="1"/>
            </a:lvl7pPr>
            <a:lvl8pPr marL="5638865" indent="0">
              <a:buNone/>
              <a:defRPr sz="2800" b="1"/>
            </a:lvl8pPr>
            <a:lvl9pPr marL="6444414" indent="0">
              <a:buNone/>
              <a:defRPr sz="28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8258631" y="3787404"/>
            <a:ext cx="7186080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2255-6F6B-4FEA-B602-96310CC4EE6A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11-09-2014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BB0C-7074-44FF-872F-BC786E35319C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4019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2255-6F6B-4FEA-B602-96310CC4EE6A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11-09-2014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BB0C-7074-44FF-872F-BC786E35319C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7270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2255-6F6B-4FEA-B602-96310CC4EE6A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11-09-2014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BB0C-7074-44FF-872F-BC786E35319C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6627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82" y="475499"/>
            <a:ext cx="5348634" cy="2023635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356265" y="475505"/>
            <a:ext cx="9088443" cy="10192817"/>
          </a:xfrm>
        </p:spPr>
        <p:txBody>
          <a:bodyPr/>
          <a:lstStyle>
            <a:lvl1pPr>
              <a:defRPr sz="5600"/>
            </a:lvl1pPr>
            <a:lvl2pPr>
              <a:defRPr sz="4900"/>
            </a:lvl2pPr>
            <a:lvl3pPr>
              <a:defRPr sz="42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12882" y="2499140"/>
            <a:ext cx="5348634" cy="8169183"/>
          </a:xfrm>
        </p:spPr>
        <p:txBody>
          <a:bodyPr/>
          <a:lstStyle>
            <a:lvl1pPr marL="0" indent="0">
              <a:buNone/>
              <a:defRPr sz="2500"/>
            </a:lvl1pPr>
            <a:lvl2pPr marL="805553" indent="0">
              <a:buNone/>
              <a:defRPr sz="2100"/>
            </a:lvl2pPr>
            <a:lvl3pPr marL="1611103" indent="0">
              <a:buNone/>
              <a:defRPr sz="1800"/>
            </a:lvl3pPr>
            <a:lvl4pPr marL="2416658" indent="0">
              <a:buNone/>
              <a:defRPr sz="1600"/>
            </a:lvl4pPr>
            <a:lvl5pPr marL="3222207" indent="0">
              <a:buNone/>
              <a:defRPr sz="1600"/>
            </a:lvl5pPr>
            <a:lvl6pPr marL="4027761" indent="0">
              <a:buNone/>
              <a:defRPr sz="1600"/>
            </a:lvl6pPr>
            <a:lvl7pPr marL="4833310" indent="0">
              <a:buNone/>
              <a:defRPr sz="1600"/>
            </a:lvl7pPr>
            <a:lvl8pPr marL="5638865" indent="0">
              <a:buNone/>
              <a:defRPr sz="1600"/>
            </a:lvl8pPr>
            <a:lvl9pPr marL="6444414" indent="0">
              <a:buNone/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2255-6F6B-4FEA-B602-96310CC4EE6A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11-09-2014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BB0C-7074-44FF-872F-BC786E35319C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1595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6601" y="8359934"/>
            <a:ext cx="9754553" cy="986938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3186601" y="1067108"/>
            <a:ext cx="9754553" cy="7165658"/>
          </a:xfrm>
        </p:spPr>
        <p:txBody>
          <a:bodyPr/>
          <a:lstStyle>
            <a:lvl1pPr marL="0" indent="0">
              <a:buNone/>
              <a:defRPr sz="5600"/>
            </a:lvl1pPr>
            <a:lvl2pPr marL="805553" indent="0">
              <a:buNone/>
              <a:defRPr sz="4900"/>
            </a:lvl2pPr>
            <a:lvl3pPr marL="1611103" indent="0">
              <a:buNone/>
              <a:defRPr sz="4200"/>
            </a:lvl3pPr>
            <a:lvl4pPr marL="2416658" indent="0">
              <a:buNone/>
              <a:defRPr sz="3500"/>
            </a:lvl4pPr>
            <a:lvl5pPr marL="3222207" indent="0">
              <a:buNone/>
              <a:defRPr sz="3500"/>
            </a:lvl5pPr>
            <a:lvl6pPr marL="4027761" indent="0">
              <a:buNone/>
              <a:defRPr sz="3500"/>
            </a:lvl6pPr>
            <a:lvl7pPr marL="4833310" indent="0">
              <a:buNone/>
              <a:defRPr sz="3500"/>
            </a:lvl7pPr>
            <a:lvl8pPr marL="5638865" indent="0">
              <a:buNone/>
              <a:defRPr sz="3500"/>
            </a:lvl8pPr>
            <a:lvl9pPr marL="6444414" indent="0">
              <a:buNone/>
              <a:defRPr sz="35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3186601" y="9346872"/>
            <a:ext cx="9754553" cy="1401615"/>
          </a:xfrm>
        </p:spPr>
        <p:txBody>
          <a:bodyPr/>
          <a:lstStyle>
            <a:lvl1pPr marL="0" indent="0">
              <a:buNone/>
              <a:defRPr sz="2500"/>
            </a:lvl1pPr>
            <a:lvl2pPr marL="805553" indent="0">
              <a:buNone/>
              <a:defRPr sz="2100"/>
            </a:lvl2pPr>
            <a:lvl3pPr marL="1611103" indent="0">
              <a:buNone/>
              <a:defRPr sz="1800"/>
            </a:lvl3pPr>
            <a:lvl4pPr marL="2416658" indent="0">
              <a:buNone/>
              <a:defRPr sz="1600"/>
            </a:lvl4pPr>
            <a:lvl5pPr marL="3222207" indent="0">
              <a:buNone/>
              <a:defRPr sz="1600"/>
            </a:lvl5pPr>
            <a:lvl6pPr marL="4027761" indent="0">
              <a:buNone/>
              <a:defRPr sz="1600"/>
            </a:lvl6pPr>
            <a:lvl7pPr marL="4833310" indent="0">
              <a:buNone/>
              <a:defRPr sz="1600"/>
            </a:lvl7pPr>
            <a:lvl8pPr marL="5638865" indent="0">
              <a:buNone/>
              <a:defRPr sz="1600"/>
            </a:lvl8pPr>
            <a:lvl9pPr marL="6444414" indent="0">
              <a:buNone/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2255-6F6B-4FEA-B602-96310CC4EE6A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11-09-2014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BB0C-7074-44FF-872F-BC786E35319C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0555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2255-6F6B-4FEA-B602-96310CC4EE6A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11-09-2014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BB0C-7074-44FF-872F-BC786E35319C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9745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11786751" y="478265"/>
            <a:ext cx="3657957" cy="10190052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12879" y="478265"/>
            <a:ext cx="10702912" cy="10190052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2255-6F6B-4FEA-B602-96310CC4EE6A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11-09-2014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EBB0C-7074-44FF-872F-BC786E35319C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0798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319" y="3710002"/>
            <a:ext cx="13818950" cy="255995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638" y="6767566"/>
            <a:ext cx="11380312" cy="30520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05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11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16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22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28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33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39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444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8762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2615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237" y="7674336"/>
            <a:ext cx="13818950" cy="2371965"/>
          </a:xfrm>
        </p:spPr>
        <p:txBody>
          <a:bodyPr anchor="t"/>
          <a:lstStyle>
            <a:lvl1pPr algn="l">
              <a:defRPr sz="7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237" y="5061857"/>
            <a:ext cx="13818950" cy="2612479"/>
          </a:xfrm>
        </p:spPr>
        <p:txBody>
          <a:bodyPr anchor="b"/>
          <a:lstStyle>
            <a:lvl1pPr marL="0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1pPr>
            <a:lvl2pPr marL="80560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11218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41682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2243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2804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336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63926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44487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2086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79" y="2786645"/>
            <a:ext cx="7180435" cy="7881672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4274" y="2786645"/>
            <a:ext cx="7180435" cy="7881672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3171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79" y="2673300"/>
            <a:ext cx="7183258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609" indent="0">
              <a:buNone/>
              <a:defRPr sz="3500" b="1"/>
            </a:lvl2pPr>
            <a:lvl3pPr marL="1611218" indent="0">
              <a:buNone/>
              <a:defRPr sz="3200" b="1"/>
            </a:lvl3pPr>
            <a:lvl4pPr marL="2416829" indent="0">
              <a:buNone/>
              <a:defRPr sz="2800" b="1"/>
            </a:lvl4pPr>
            <a:lvl5pPr marL="3222436" indent="0">
              <a:buNone/>
              <a:defRPr sz="2800" b="1"/>
            </a:lvl5pPr>
            <a:lvl6pPr marL="4028047" indent="0">
              <a:buNone/>
              <a:defRPr sz="2800" b="1"/>
            </a:lvl6pPr>
            <a:lvl7pPr marL="4833654" indent="0">
              <a:buNone/>
              <a:defRPr sz="2800" b="1"/>
            </a:lvl7pPr>
            <a:lvl8pPr marL="5639265" indent="0">
              <a:buNone/>
              <a:defRPr sz="2800" b="1"/>
            </a:lvl8pPr>
            <a:lvl9pPr marL="6444872" indent="0">
              <a:buNone/>
              <a:defRPr sz="2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79" y="3787404"/>
            <a:ext cx="7183258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8631" y="2673300"/>
            <a:ext cx="7186080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609" indent="0">
              <a:buNone/>
              <a:defRPr sz="3500" b="1"/>
            </a:lvl2pPr>
            <a:lvl3pPr marL="1611218" indent="0">
              <a:buNone/>
              <a:defRPr sz="3200" b="1"/>
            </a:lvl3pPr>
            <a:lvl4pPr marL="2416829" indent="0">
              <a:buNone/>
              <a:defRPr sz="2800" b="1"/>
            </a:lvl4pPr>
            <a:lvl5pPr marL="3222436" indent="0">
              <a:buNone/>
              <a:defRPr sz="2800" b="1"/>
            </a:lvl5pPr>
            <a:lvl6pPr marL="4028047" indent="0">
              <a:buNone/>
              <a:defRPr sz="2800" b="1"/>
            </a:lvl6pPr>
            <a:lvl7pPr marL="4833654" indent="0">
              <a:buNone/>
              <a:defRPr sz="2800" b="1"/>
            </a:lvl7pPr>
            <a:lvl8pPr marL="5639265" indent="0">
              <a:buNone/>
              <a:defRPr sz="2800" b="1"/>
            </a:lvl8pPr>
            <a:lvl9pPr marL="6444872" indent="0">
              <a:buNone/>
              <a:defRPr sz="2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8631" y="3787404"/>
            <a:ext cx="7186080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2416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9999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0263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82" y="475499"/>
            <a:ext cx="5348634" cy="2023635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6265" y="475503"/>
            <a:ext cx="9088443" cy="10192817"/>
          </a:xfrm>
        </p:spPr>
        <p:txBody>
          <a:bodyPr/>
          <a:lstStyle>
            <a:lvl1pPr>
              <a:defRPr sz="5600"/>
            </a:lvl1pPr>
            <a:lvl2pPr>
              <a:defRPr sz="4900"/>
            </a:lvl2pPr>
            <a:lvl3pPr>
              <a:defRPr sz="42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82" y="2499138"/>
            <a:ext cx="5348634" cy="8169183"/>
          </a:xfrm>
        </p:spPr>
        <p:txBody>
          <a:bodyPr/>
          <a:lstStyle>
            <a:lvl1pPr marL="0" indent="0">
              <a:buNone/>
              <a:defRPr sz="2500"/>
            </a:lvl1pPr>
            <a:lvl2pPr marL="805609" indent="0">
              <a:buNone/>
              <a:defRPr sz="2100"/>
            </a:lvl2pPr>
            <a:lvl3pPr marL="1611218" indent="0">
              <a:buNone/>
              <a:defRPr sz="1800"/>
            </a:lvl3pPr>
            <a:lvl4pPr marL="2416829" indent="0">
              <a:buNone/>
              <a:defRPr sz="1600"/>
            </a:lvl4pPr>
            <a:lvl5pPr marL="3222436" indent="0">
              <a:buNone/>
              <a:defRPr sz="1600"/>
            </a:lvl5pPr>
            <a:lvl6pPr marL="4028047" indent="0">
              <a:buNone/>
              <a:defRPr sz="1600"/>
            </a:lvl6pPr>
            <a:lvl7pPr marL="4833654" indent="0">
              <a:buNone/>
              <a:defRPr sz="1600"/>
            </a:lvl7pPr>
            <a:lvl8pPr marL="5639265" indent="0">
              <a:buNone/>
              <a:defRPr sz="1600"/>
            </a:lvl8pPr>
            <a:lvl9pPr marL="6444872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694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601" y="8359934"/>
            <a:ext cx="9754553" cy="986938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601" y="1067108"/>
            <a:ext cx="9754553" cy="7165658"/>
          </a:xfrm>
        </p:spPr>
        <p:txBody>
          <a:bodyPr/>
          <a:lstStyle>
            <a:lvl1pPr marL="0" indent="0">
              <a:buNone/>
              <a:defRPr sz="5600"/>
            </a:lvl1pPr>
            <a:lvl2pPr marL="805609" indent="0">
              <a:buNone/>
              <a:defRPr sz="4900"/>
            </a:lvl2pPr>
            <a:lvl3pPr marL="1611218" indent="0">
              <a:buNone/>
              <a:defRPr sz="4200"/>
            </a:lvl3pPr>
            <a:lvl4pPr marL="2416829" indent="0">
              <a:buNone/>
              <a:defRPr sz="3500"/>
            </a:lvl4pPr>
            <a:lvl5pPr marL="3222436" indent="0">
              <a:buNone/>
              <a:defRPr sz="3500"/>
            </a:lvl5pPr>
            <a:lvl6pPr marL="4028047" indent="0">
              <a:buNone/>
              <a:defRPr sz="3500"/>
            </a:lvl6pPr>
            <a:lvl7pPr marL="4833654" indent="0">
              <a:buNone/>
              <a:defRPr sz="3500"/>
            </a:lvl7pPr>
            <a:lvl8pPr marL="5639265" indent="0">
              <a:buNone/>
              <a:defRPr sz="3500"/>
            </a:lvl8pPr>
            <a:lvl9pPr marL="6444872" indent="0">
              <a:buNone/>
              <a:defRPr sz="3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601" y="9346872"/>
            <a:ext cx="9754553" cy="1401615"/>
          </a:xfrm>
        </p:spPr>
        <p:txBody>
          <a:bodyPr/>
          <a:lstStyle>
            <a:lvl1pPr marL="0" indent="0">
              <a:buNone/>
              <a:defRPr sz="2500"/>
            </a:lvl1pPr>
            <a:lvl2pPr marL="805609" indent="0">
              <a:buNone/>
              <a:defRPr sz="2100"/>
            </a:lvl2pPr>
            <a:lvl3pPr marL="1611218" indent="0">
              <a:buNone/>
              <a:defRPr sz="1800"/>
            </a:lvl3pPr>
            <a:lvl4pPr marL="2416829" indent="0">
              <a:buNone/>
              <a:defRPr sz="1600"/>
            </a:lvl4pPr>
            <a:lvl5pPr marL="3222436" indent="0">
              <a:buNone/>
              <a:defRPr sz="1600"/>
            </a:lvl5pPr>
            <a:lvl6pPr marL="4028047" indent="0">
              <a:buNone/>
              <a:defRPr sz="1600"/>
            </a:lvl6pPr>
            <a:lvl7pPr marL="4833654" indent="0">
              <a:buNone/>
              <a:defRPr sz="1600"/>
            </a:lvl7pPr>
            <a:lvl8pPr marL="5639265" indent="0">
              <a:buNone/>
              <a:defRPr sz="1600"/>
            </a:lvl8pPr>
            <a:lvl9pPr marL="6444872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0943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0398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6751" y="478265"/>
            <a:ext cx="3657957" cy="101900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79" y="478265"/>
            <a:ext cx="10702912" cy="101900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1216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319" y="3709998"/>
            <a:ext cx="13818950" cy="255995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638" y="6767566"/>
            <a:ext cx="11380312" cy="30520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05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11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17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228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28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343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40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445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AFE7-9707-3A45-94CF-76F54F0607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0B96-1564-ED40-A98C-8A9A8E822F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3651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AFE7-9707-3A45-94CF-76F54F0607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0B96-1564-ED40-A98C-8A9A8E822F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300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237" y="7674332"/>
            <a:ext cx="13818950" cy="2371965"/>
          </a:xfrm>
        </p:spPr>
        <p:txBody>
          <a:bodyPr anchor="t"/>
          <a:lstStyle>
            <a:lvl1pPr algn="l">
              <a:defRPr sz="7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237" y="5061853"/>
            <a:ext cx="13818950" cy="2612479"/>
          </a:xfrm>
        </p:spPr>
        <p:txBody>
          <a:bodyPr anchor="b"/>
          <a:lstStyle>
            <a:lvl1pPr marL="0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1pPr>
            <a:lvl2pPr marL="80572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11447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3pPr>
            <a:lvl4pPr marL="241717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2289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2861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3434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64006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4457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AFE7-9707-3A45-94CF-76F54F0607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0B96-1564-ED40-A98C-8A9A8E822F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7268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79" y="2786645"/>
            <a:ext cx="7180435" cy="7881672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4274" y="2786645"/>
            <a:ext cx="7180435" cy="7881672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AFE7-9707-3A45-94CF-76F54F0607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0B96-1564-ED40-A98C-8A9A8E822F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85051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79" y="2673300"/>
            <a:ext cx="7183258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724" indent="0">
              <a:buNone/>
              <a:defRPr sz="3500" b="1"/>
            </a:lvl2pPr>
            <a:lvl3pPr marL="1611447" indent="0">
              <a:buNone/>
              <a:defRPr sz="3200" b="1"/>
            </a:lvl3pPr>
            <a:lvl4pPr marL="2417171" indent="0">
              <a:buNone/>
              <a:defRPr sz="2800" b="1"/>
            </a:lvl4pPr>
            <a:lvl5pPr marL="3222894" indent="0">
              <a:buNone/>
              <a:defRPr sz="2800" b="1"/>
            </a:lvl5pPr>
            <a:lvl6pPr marL="4028618" indent="0">
              <a:buNone/>
              <a:defRPr sz="2800" b="1"/>
            </a:lvl6pPr>
            <a:lvl7pPr marL="4834341" indent="0">
              <a:buNone/>
              <a:defRPr sz="2800" b="1"/>
            </a:lvl7pPr>
            <a:lvl8pPr marL="5640065" indent="0">
              <a:buNone/>
              <a:defRPr sz="2800" b="1"/>
            </a:lvl8pPr>
            <a:lvl9pPr marL="6445788" indent="0">
              <a:buNone/>
              <a:defRPr sz="28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79" y="3787404"/>
            <a:ext cx="7183258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8630" y="2673300"/>
            <a:ext cx="7186080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724" indent="0">
              <a:buNone/>
              <a:defRPr sz="3500" b="1"/>
            </a:lvl2pPr>
            <a:lvl3pPr marL="1611447" indent="0">
              <a:buNone/>
              <a:defRPr sz="3200" b="1"/>
            </a:lvl3pPr>
            <a:lvl4pPr marL="2417171" indent="0">
              <a:buNone/>
              <a:defRPr sz="2800" b="1"/>
            </a:lvl4pPr>
            <a:lvl5pPr marL="3222894" indent="0">
              <a:buNone/>
              <a:defRPr sz="2800" b="1"/>
            </a:lvl5pPr>
            <a:lvl6pPr marL="4028618" indent="0">
              <a:buNone/>
              <a:defRPr sz="2800" b="1"/>
            </a:lvl6pPr>
            <a:lvl7pPr marL="4834341" indent="0">
              <a:buNone/>
              <a:defRPr sz="2800" b="1"/>
            </a:lvl7pPr>
            <a:lvl8pPr marL="5640065" indent="0">
              <a:buNone/>
              <a:defRPr sz="2800" b="1"/>
            </a:lvl8pPr>
            <a:lvl9pPr marL="6445788" indent="0">
              <a:buNone/>
              <a:defRPr sz="28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8630" y="3787404"/>
            <a:ext cx="7186080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AFE7-9707-3A45-94CF-76F54F0607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0B96-1564-ED40-A98C-8A9A8E822F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8775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AFE7-9707-3A45-94CF-76F54F0607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0B96-1564-ED40-A98C-8A9A8E822F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3649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AFE7-9707-3A45-94CF-76F54F0607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0B96-1564-ED40-A98C-8A9A8E822F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6527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81" y="475499"/>
            <a:ext cx="5348634" cy="2023635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6265" y="475500"/>
            <a:ext cx="9088443" cy="10192817"/>
          </a:xfrm>
        </p:spPr>
        <p:txBody>
          <a:bodyPr/>
          <a:lstStyle>
            <a:lvl1pPr>
              <a:defRPr sz="5600"/>
            </a:lvl1pPr>
            <a:lvl2pPr>
              <a:defRPr sz="4900"/>
            </a:lvl2pPr>
            <a:lvl3pPr>
              <a:defRPr sz="42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81" y="2499134"/>
            <a:ext cx="5348634" cy="8169183"/>
          </a:xfrm>
        </p:spPr>
        <p:txBody>
          <a:bodyPr/>
          <a:lstStyle>
            <a:lvl1pPr marL="0" indent="0">
              <a:buNone/>
              <a:defRPr sz="250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AFE7-9707-3A45-94CF-76F54F0607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0B96-1564-ED40-A98C-8A9A8E822F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2788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601" y="8359934"/>
            <a:ext cx="9754553" cy="986938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601" y="1067108"/>
            <a:ext cx="9754553" cy="7165658"/>
          </a:xfrm>
        </p:spPr>
        <p:txBody>
          <a:bodyPr/>
          <a:lstStyle>
            <a:lvl1pPr marL="0" indent="0">
              <a:buNone/>
              <a:defRPr sz="5600"/>
            </a:lvl1pPr>
            <a:lvl2pPr marL="805724" indent="0">
              <a:buNone/>
              <a:defRPr sz="4900"/>
            </a:lvl2pPr>
            <a:lvl3pPr marL="1611447" indent="0">
              <a:buNone/>
              <a:defRPr sz="4200"/>
            </a:lvl3pPr>
            <a:lvl4pPr marL="2417171" indent="0">
              <a:buNone/>
              <a:defRPr sz="3500"/>
            </a:lvl4pPr>
            <a:lvl5pPr marL="3222894" indent="0">
              <a:buNone/>
              <a:defRPr sz="3500"/>
            </a:lvl5pPr>
            <a:lvl6pPr marL="4028618" indent="0">
              <a:buNone/>
              <a:defRPr sz="3500"/>
            </a:lvl6pPr>
            <a:lvl7pPr marL="4834341" indent="0">
              <a:buNone/>
              <a:defRPr sz="3500"/>
            </a:lvl7pPr>
            <a:lvl8pPr marL="5640065" indent="0">
              <a:buNone/>
              <a:defRPr sz="3500"/>
            </a:lvl8pPr>
            <a:lvl9pPr marL="6445788" indent="0">
              <a:buNone/>
              <a:defRPr sz="3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601" y="9346872"/>
            <a:ext cx="9754553" cy="1401615"/>
          </a:xfrm>
        </p:spPr>
        <p:txBody>
          <a:bodyPr/>
          <a:lstStyle>
            <a:lvl1pPr marL="0" indent="0">
              <a:buNone/>
              <a:defRPr sz="250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AFE7-9707-3A45-94CF-76F54F0607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0B96-1564-ED40-A98C-8A9A8E822F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079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AFE7-9707-3A45-94CF-76F54F0607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0B96-1564-ED40-A98C-8A9A8E822F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83356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6751" y="478265"/>
            <a:ext cx="3657957" cy="1019005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79" y="478265"/>
            <a:ext cx="10702912" cy="1019005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AFE7-9707-3A45-94CF-76F54F0607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0B96-1564-ED40-A98C-8A9A8E822F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71503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signa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" y="11019411"/>
            <a:ext cx="16249120" cy="4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PPT_Header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6257588" cy="2272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690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844612" y="7027431"/>
            <a:ext cx="9337691" cy="3947747"/>
          </a:xfrm>
        </p:spPr>
        <p:txBody>
          <a:bodyPr lIns="158607" tIns="63443" rIns="158607" bIns="63443"/>
          <a:lstStyle>
            <a:lvl1pPr>
              <a:lnSpc>
                <a:spcPct val="100000"/>
              </a:lnSpc>
              <a:spcBef>
                <a:spcPct val="25000"/>
              </a:spcBef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32769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1844614" y="4788169"/>
            <a:ext cx="11896177" cy="2228210"/>
          </a:xfrm>
        </p:spPr>
        <p:txBody>
          <a:bodyPr tIns="0" bIns="0" anchor="t"/>
          <a:lstStyle>
            <a:lvl1pPr>
              <a:lnSpc>
                <a:spcPct val="110000"/>
              </a:lnSpc>
              <a:defRPr sz="56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774261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839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5452" y="7674337"/>
            <a:ext cx="12755954" cy="2371965"/>
          </a:xfrm>
        </p:spPr>
        <p:txBody>
          <a:bodyPr anchor="t"/>
          <a:lstStyle>
            <a:lvl1pPr algn="l">
              <a:defRPr sz="7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5452" y="5061853"/>
            <a:ext cx="12755954" cy="2612479"/>
          </a:xfrm>
        </p:spPr>
        <p:txBody>
          <a:bodyPr anchor="b"/>
          <a:lstStyle>
            <a:lvl1pPr marL="0" indent="0">
              <a:buNone/>
              <a:defRPr sz="3500"/>
            </a:lvl1pPr>
            <a:lvl2pPr marL="805724" indent="0">
              <a:buNone/>
              <a:defRPr sz="3200"/>
            </a:lvl2pPr>
            <a:lvl3pPr marL="1611447" indent="0">
              <a:buNone/>
              <a:defRPr sz="2800"/>
            </a:lvl3pPr>
            <a:lvl4pPr marL="2417171" indent="0">
              <a:buNone/>
              <a:defRPr sz="2500"/>
            </a:lvl4pPr>
            <a:lvl5pPr marL="3222894" indent="0">
              <a:buNone/>
              <a:defRPr sz="2500"/>
            </a:lvl5pPr>
            <a:lvl6pPr marL="4028618" indent="0">
              <a:buNone/>
              <a:defRPr sz="2500"/>
            </a:lvl6pPr>
            <a:lvl7pPr marL="4834341" indent="0">
              <a:buNone/>
              <a:defRPr sz="2500"/>
            </a:lvl7pPr>
            <a:lvl8pPr marL="5640065" indent="0">
              <a:buNone/>
              <a:defRPr sz="2500"/>
            </a:lvl8pPr>
            <a:lvl9pPr marL="6445788" indent="0">
              <a:buNone/>
              <a:defRPr sz="2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5678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679" y="2913813"/>
            <a:ext cx="6242498" cy="7519517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98291" y="2913813"/>
            <a:ext cx="6242498" cy="7519517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51121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351" y="478264"/>
            <a:ext cx="13506304" cy="1990461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0351" y="2673300"/>
            <a:ext cx="6630699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724" indent="0">
              <a:buNone/>
              <a:defRPr sz="3500" b="1"/>
            </a:lvl2pPr>
            <a:lvl3pPr marL="1611447" indent="0">
              <a:buNone/>
              <a:defRPr sz="3200" b="1"/>
            </a:lvl3pPr>
            <a:lvl4pPr marL="2417171" indent="0">
              <a:buNone/>
              <a:defRPr sz="2800" b="1"/>
            </a:lvl4pPr>
            <a:lvl5pPr marL="3222894" indent="0">
              <a:buNone/>
              <a:defRPr sz="2800" b="1"/>
            </a:lvl5pPr>
            <a:lvl6pPr marL="4028618" indent="0">
              <a:buNone/>
              <a:defRPr sz="2800" b="1"/>
            </a:lvl6pPr>
            <a:lvl7pPr marL="4834341" indent="0">
              <a:buNone/>
              <a:defRPr sz="2800" b="1"/>
            </a:lvl7pPr>
            <a:lvl8pPr marL="5640065" indent="0">
              <a:buNone/>
              <a:defRPr sz="2800" b="1"/>
            </a:lvl8pPr>
            <a:lvl9pPr marL="6445788" indent="0">
              <a:buNone/>
              <a:defRPr sz="2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0351" y="3787404"/>
            <a:ext cx="6630699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23353" y="2673300"/>
            <a:ext cx="6633304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724" indent="0">
              <a:buNone/>
              <a:defRPr sz="3500" b="1"/>
            </a:lvl2pPr>
            <a:lvl3pPr marL="1611447" indent="0">
              <a:buNone/>
              <a:defRPr sz="3200" b="1"/>
            </a:lvl3pPr>
            <a:lvl4pPr marL="2417171" indent="0">
              <a:buNone/>
              <a:defRPr sz="2800" b="1"/>
            </a:lvl4pPr>
            <a:lvl5pPr marL="3222894" indent="0">
              <a:buNone/>
              <a:defRPr sz="2800" b="1"/>
            </a:lvl5pPr>
            <a:lvl6pPr marL="4028618" indent="0">
              <a:buNone/>
              <a:defRPr sz="2800" b="1"/>
            </a:lvl6pPr>
            <a:lvl7pPr marL="4834341" indent="0">
              <a:buNone/>
              <a:defRPr sz="2800" b="1"/>
            </a:lvl7pPr>
            <a:lvl8pPr marL="5640065" indent="0">
              <a:buNone/>
              <a:defRPr sz="2800" b="1"/>
            </a:lvl8pPr>
            <a:lvl9pPr marL="6445788" indent="0">
              <a:buNone/>
              <a:defRPr sz="2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23353" y="3787404"/>
            <a:ext cx="6633304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5794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1438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3795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351" y="475499"/>
            <a:ext cx="4937200" cy="2023635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7324" y="475505"/>
            <a:ext cx="8389331" cy="10192817"/>
          </a:xfrm>
        </p:spPr>
        <p:txBody>
          <a:bodyPr/>
          <a:lstStyle>
            <a:lvl1pPr>
              <a:defRPr sz="5600"/>
            </a:lvl1pPr>
            <a:lvl2pPr>
              <a:defRPr sz="4900"/>
            </a:lvl2pPr>
            <a:lvl3pPr>
              <a:defRPr sz="42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0351" y="2499140"/>
            <a:ext cx="4937200" cy="8169183"/>
          </a:xfrm>
        </p:spPr>
        <p:txBody>
          <a:bodyPr/>
          <a:lstStyle>
            <a:lvl1pPr marL="0" indent="0">
              <a:buNone/>
              <a:defRPr sz="250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242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1479" y="8359934"/>
            <a:ext cx="9004202" cy="986938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41479" y="1067108"/>
            <a:ext cx="9004202" cy="7165658"/>
          </a:xfrm>
        </p:spPr>
        <p:txBody>
          <a:bodyPr/>
          <a:lstStyle>
            <a:lvl1pPr marL="0" indent="0">
              <a:buNone/>
              <a:defRPr sz="5600"/>
            </a:lvl1pPr>
            <a:lvl2pPr marL="805724" indent="0">
              <a:buNone/>
              <a:defRPr sz="4900"/>
            </a:lvl2pPr>
            <a:lvl3pPr marL="1611447" indent="0">
              <a:buNone/>
              <a:defRPr sz="4200"/>
            </a:lvl3pPr>
            <a:lvl4pPr marL="2417171" indent="0">
              <a:buNone/>
              <a:defRPr sz="3500"/>
            </a:lvl4pPr>
            <a:lvl5pPr marL="3222894" indent="0">
              <a:buNone/>
              <a:defRPr sz="3500"/>
            </a:lvl5pPr>
            <a:lvl6pPr marL="4028618" indent="0">
              <a:buNone/>
              <a:defRPr sz="3500"/>
            </a:lvl6pPr>
            <a:lvl7pPr marL="4834341" indent="0">
              <a:buNone/>
              <a:defRPr sz="3500"/>
            </a:lvl7pPr>
            <a:lvl8pPr marL="5640065" indent="0">
              <a:buNone/>
              <a:defRPr sz="3500"/>
            </a:lvl8pPr>
            <a:lvl9pPr marL="6445788" indent="0">
              <a:buNone/>
              <a:defRPr sz="35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1479" y="9346872"/>
            <a:ext cx="9004202" cy="1401615"/>
          </a:xfrm>
        </p:spPr>
        <p:txBody>
          <a:bodyPr/>
          <a:lstStyle>
            <a:lvl1pPr marL="0" indent="0">
              <a:buNone/>
              <a:defRPr sz="250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6603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53948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557013" y="536318"/>
            <a:ext cx="3183778" cy="989701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680" y="536318"/>
            <a:ext cx="9301216" cy="989701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4D4F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65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9" name="Group 47"/>
          <p:cNvGrpSpPr>
            <a:grpSpLocks/>
          </p:cNvGrpSpPr>
          <p:nvPr/>
        </p:nvGrpSpPr>
        <p:grpSpPr bwMode="auto">
          <a:xfrm>
            <a:off x="10818635" y="453383"/>
            <a:ext cx="5438953" cy="345567"/>
            <a:chOff x="3833" y="164"/>
            <a:chExt cx="1927" cy="125"/>
          </a:xfrm>
        </p:grpSpPr>
        <p:sp>
          <p:nvSpPr>
            <p:cNvPr id="3120" name="Rectangle 48"/>
            <p:cNvSpPr>
              <a:spLocks noChangeArrowheads="1"/>
            </p:cNvSpPr>
            <p:nvPr userDrawn="1"/>
          </p:nvSpPr>
          <p:spPr bwMode="auto">
            <a:xfrm>
              <a:off x="3991" y="164"/>
              <a:ext cx="1769" cy="91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284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eaLnBrk="1" hangingPunct="1"/>
              <a:r>
                <a:rPr lang="en-GB" altLang="en-US" sz="1400">
                  <a:solidFill>
                    <a:srgbClr val="00284C"/>
                  </a:solidFill>
                </a:rPr>
                <a:t>Co-funded by the European Union under FP7-ICT-2009-6</a:t>
              </a:r>
            </a:p>
          </p:txBody>
        </p:sp>
        <p:pic>
          <p:nvPicPr>
            <p:cNvPr id="3121" name="Picture 49" descr="EU logo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164"/>
              <a:ext cx="184" cy="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16257588" cy="453383"/>
          </a:xfrm>
          <a:prstGeom prst="rect">
            <a:avLst/>
          </a:prstGeom>
          <a:solidFill>
            <a:srgbClr val="00284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45" tIns="80572" rIns="161145" bIns="80572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0" y="2460430"/>
            <a:ext cx="16257588" cy="1244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45" tIns="80572" rIns="161145" bIns="80572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0" y="10610260"/>
            <a:ext cx="16257588" cy="1244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45" tIns="80572" rIns="161145" bIns="80572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11586355" y="10737429"/>
            <a:ext cx="4671233" cy="95652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84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45" tIns="80572" rIns="161145" bIns="80572"/>
          <a:lstStyle/>
          <a:p>
            <a:pPr eaLnBrk="1" hangingPunct="1"/>
            <a:endParaRPr lang="en-GB" altLang="en-US" sz="1600">
              <a:solidFill>
                <a:srgbClr val="00284C"/>
              </a:solidFill>
            </a:endParaRPr>
          </a:p>
          <a:p>
            <a:pPr eaLnBrk="1" hangingPunct="1"/>
            <a:r>
              <a:rPr lang="en-GB" altLang="en-US" sz="1600">
                <a:solidFill>
                  <a:srgbClr val="00284C"/>
                </a:solidFill>
              </a:rPr>
              <a:t>Co-ordinated by</a:t>
            </a:r>
          </a:p>
        </p:txBody>
      </p:sp>
      <p:sp>
        <p:nvSpPr>
          <p:cNvPr id="3102" name="Rectangle 30"/>
          <p:cNvSpPr>
            <a:spLocks noGrp="1" noChangeArrowheads="1"/>
          </p:cNvSpPr>
          <p:nvPr>
            <p:ph type="subTitle" idx="1"/>
          </p:nvPr>
        </p:nvSpPr>
        <p:spPr>
          <a:xfrm>
            <a:off x="6209496" y="6598930"/>
            <a:ext cx="9842051" cy="3803991"/>
          </a:xfrm>
        </p:spPr>
        <p:txBody>
          <a:bodyPr/>
          <a:lstStyle>
            <a:lvl1pPr marL="0" indent="0">
              <a:buFontTx/>
              <a:buNone/>
              <a:defRPr sz="32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105" name="Rectangle 33"/>
          <p:cNvSpPr>
            <a:spLocks noChangeArrowheads="1"/>
          </p:cNvSpPr>
          <p:nvPr/>
        </p:nvSpPr>
        <p:spPr bwMode="auto">
          <a:xfrm>
            <a:off x="0" y="11489380"/>
            <a:ext cx="16257588" cy="453383"/>
          </a:xfrm>
          <a:prstGeom prst="rect">
            <a:avLst/>
          </a:prstGeom>
          <a:solidFill>
            <a:srgbClr val="00284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45" tIns="80572" rIns="161145" bIns="80572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3108" name="Line 36"/>
          <p:cNvSpPr>
            <a:spLocks noChangeShapeType="1"/>
          </p:cNvSpPr>
          <p:nvPr/>
        </p:nvSpPr>
        <p:spPr bwMode="auto">
          <a:xfrm>
            <a:off x="6463521" y="5971382"/>
            <a:ext cx="9794068" cy="0"/>
          </a:xfrm>
          <a:prstGeom prst="line">
            <a:avLst/>
          </a:prstGeom>
          <a:noFill/>
          <a:ln w="28575">
            <a:solidFill>
              <a:srgbClr val="00284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45" tIns="80572" rIns="161145" bIns="80572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pic>
        <p:nvPicPr>
          <p:cNvPr id="3112" name="Picture 40" descr="02_APA New Logo (WinCE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63264"/>
            <a:ext cx="2495088" cy="91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3" name="Picture 41" descr="01_STFClogo (WinCE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806" y="10610261"/>
            <a:ext cx="3008783" cy="84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5" name="Text Box 43"/>
          <p:cNvSpPr txBox="1">
            <a:spLocks noChangeArrowheads="1"/>
          </p:cNvSpPr>
          <p:nvPr/>
        </p:nvSpPr>
        <p:spPr bwMode="auto">
          <a:xfrm>
            <a:off x="6079661" y="6471763"/>
            <a:ext cx="9985998" cy="48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C78A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45" tIns="80572" rIns="161145" bIns="80572"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altLang="en-US" sz="2100">
              <a:solidFill>
                <a:srgbClr val="FFFFFF"/>
              </a:solidFill>
            </a:endParaRPr>
          </a:p>
        </p:txBody>
      </p:sp>
      <p:sp>
        <p:nvSpPr>
          <p:cNvPr id="3122" name="Text Box 50"/>
          <p:cNvSpPr txBox="1">
            <a:spLocks noChangeArrowheads="1"/>
          </p:cNvSpPr>
          <p:nvPr/>
        </p:nvSpPr>
        <p:spPr bwMode="auto">
          <a:xfrm>
            <a:off x="6079661" y="11503205"/>
            <a:ext cx="4671235" cy="45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45" tIns="80572" rIns="161145" bIns="80572">
            <a:spAutoFit/>
          </a:bodyPr>
          <a:lstStyle>
            <a:lvl1pPr marL="87313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en-GB" altLang="en-US" sz="2600" u="sng">
                <a:solidFill>
                  <a:srgbClr val="66FFFF"/>
                </a:solidFill>
              </a:rPr>
              <a:t>aparsen.eu</a:t>
            </a:r>
            <a:r>
              <a:rPr lang="en-GB" altLang="en-US" sz="2600">
                <a:solidFill>
                  <a:srgbClr val="66FFFF"/>
                </a:solidFill>
              </a:rPr>
              <a:t>    #APARSEN</a:t>
            </a:r>
            <a:r>
              <a:rPr lang="en-GB" altLang="en-US" sz="2600" u="sng">
                <a:solidFill>
                  <a:srgbClr val="66FFFF"/>
                </a:solidFill>
              </a:rPr>
              <a:t> </a:t>
            </a:r>
          </a:p>
        </p:txBody>
      </p:sp>
      <p:pic>
        <p:nvPicPr>
          <p:cNvPr id="3123" name="Picture 51" descr="APARSEN_LAR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801" y="1832883"/>
            <a:ext cx="6593355" cy="456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9493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58665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237" y="7674332"/>
            <a:ext cx="13818950" cy="2371965"/>
          </a:xfrm>
        </p:spPr>
        <p:txBody>
          <a:bodyPr anchor="t"/>
          <a:lstStyle>
            <a:lvl1pPr algn="l">
              <a:defRPr sz="7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237" y="5061853"/>
            <a:ext cx="13818950" cy="2612479"/>
          </a:xfrm>
        </p:spPr>
        <p:txBody>
          <a:bodyPr anchor="b"/>
          <a:lstStyle>
            <a:lvl1pPr marL="0" indent="0">
              <a:buNone/>
              <a:defRPr sz="3500"/>
            </a:lvl1pPr>
            <a:lvl2pPr marL="805724" indent="0">
              <a:buNone/>
              <a:defRPr sz="3200"/>
            </a:lvl2pPr>
            <a:lvl3pPr marL="1611447" indent="0">
              <a:buNone/>
              <a:defRPr sz="2800"/>
            </a:lvl3pPr>
            <a:lvl4pPr marL="2417171" indent="0">
              <a:buNone/>
              <a:defRPr sz="2500"/>
            </a:lvl4pPr>
            <a:lvl5pPr marL="3222894" indent="0">
              <a:buNone/>
              <a:defRPr sz="2500"/>
            </a:lvl5pPr>
            <a:lvl6pPr marL="4028618" indent="0">
              <a:buNone/>
              <a:defRPr sz="2500"/>
            </a:lvl6pPr>
            <a:lvl7pPr marL="4834341" indent="0">
              <a:buNone/>
              <a:defRPr sz="2500"/>
            </a:lvl7pPr>
            <a:lvl8pPr marL="5640065" indent="0">
              <a:buNone/>
              <a:defRPr sz="2500"/>
            </a:lvl8pPr>
            <a:lvl9pPr marL="6445788" indent="0">
              <a:buNone/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10692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956" y="2712004"/>
            <a:ext cx="7547359" cy="7522281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4275" y="2712004"/>
            <a:ext cx="7547359" cy="7522281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5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40791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80" y="478264"/>
            <a:ext cx="14631829" cy="199046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79" y="2673300"/>
            <a:ext cx="7183258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724" indent="0">
              <a:buNone/>
              <a:defRPr sz="3500" b="1"/>
            </a:lvl2pPr>
            <a:lvl3pPr marL="1611447" indent="0">
              <a:buNone/>
              <a:defRPr sz="3200" b="1"/>
            </a:lvl3pPr>
            <a:lvl4pPr marL="2417171" indent="0">
              <a:buNone/>
              <a:defRPr sz="2800" b="1"/>
            </a:lvl4pPr>
            <a:lvl5pPr marL="3222894" indent="0">
              <a:buNone/>
              <a:defRPr sz="2800" b="1"/>
            </a:lvl5pPr>
            <a:lvl6pPr marL="4028618" indent="0">
              <a:buNone/>
              <a:defRPr sz="2800" b="1"/>
            </a:lvl6pPr>
            <a:lvl7pPr marL="4834341" indent="0">
              <a:buNone/>
              <a:defRPr sz="2800" b="1"/>
            </a:lvl7pPr>
            <a:lvl8pPr marL="5640065" indent="0">
              <a:buNone/>
              <a:defRPr sz="2800" b="1"/>
            </a:lvl8pPr>
            <a:lvl9pPr marL="6445788" indent="0">
              <a:buNone/>
              <a:defRPr sz="2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79" y="3787404"/>
            <a:ext cx="7183258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8630" y="2673300"/>
            <a:ext cx="7186080" cy="1114104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05724" indent="0">
              <a:buNone/>
              <a:defRPr sz="3500" b="1"/>
            </a:lvl2pPr>
            <a:lvl3pPr marL="1611447" indent="0">
              <a:buNone/>
              <a:defRPr sz="3200" b="1"/>
            </a:lvl3pPr>
            <a:lvl4pPr marL="2417171" indent="0">
              <a:buNone/>
              <a:defRPr sz="2800" b="1"/>
            </a:lvl4pPr>
            <a:lvl5pPr marL="3222894" indent="0">
              <a:buNone/>
              <a:defRPr sz="2800" b="1"/>
            </a:lvl5pPr>
            <a:lvl6pPr marL="4028618" indent="0">
              <a:buNone/>
              <a:defRPr sz="2800" b="1"/>
            </a:lvl6pPr>
            <a:lvl7pPr marL="4834341" indent="0">
              <a:buNone/>
              <a:defRPr sz="2800" b="1"/>
            </a:lvl7pPr>
            <a:lvl8pPr marL="5640065" indent="0">
              <a:buNone/>
              <a:defRPr sz="2800" b="1"/>
            </a:lvl8pPr>
            <a:lvl9pPr marL="6445788" indent="0">
              <a:buNone/>
              <a:defRPr sz="2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8630" y="3787404"/>
            <a:ext cx="7186080" cy="6880912"/>
          </a:xfrm>
        </p:spPr>
        <p:txBody>
          <a:bodyPr/>
          <a:lstStyle>
            <a:lvl1pPr>
              <a:defRPr sz="4200"/>
            </a:lvl1pPr>
            <a:lvl2pPr>
              <a:defRPr sz="35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60168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74893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15373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81" y="475499"/>
            <a:ext cx="5348634" cy="2023635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6265" y="475500"/>
            <a:ext cx="9088443" cy="10192817"/>
          </a:xfrm>
        </p:spPr>
        <p:txBody>
          <a:bodyPr/>
          <a:lstStyle>
            <a:lvl1pPr>
              <a:defRPr sz="5600"/>
            </a:lvl1pPr>
            <a:lvl2pPr>
              <a:defRPr sz="4900"/>
            </a:lvl2pPr>
            <a:lvl3pPr>
              <a:defRPr sz="42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81" y="2499134"/>
            <a:ext cx="5348634" cy="8169183"/>
          </a:xfrm>
        </p:spPr>
        <p:txBody>
          <a:bodyPr/>
          <a:lstStyle>
            <a:lvl1pPr marL="0" indent="0">
              <a:buNone/>
              <a:defRPr sz="250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328222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601" y="8359934"/>
            <a:ext cx="9754553" cy="986938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601" y="1067108"/>
            <a:ext cx="9754553" cy="7165658"/>
          </a:xfrm>
        </p:spPr>
        <p:txBody>
          <a:bodyPr/>
          <a:lstStyle>
            <a:lvl1pPr marL="0" indent="0">
              <a:buNone/>
              <a:defRPr sz="5600"/>
            </a:lvl1pPr>
            <a:lvl2pPr marL="805724" indent="0">
              <a:buNone/>
              <a:defRPr sz="4900"/>
            </a:lvl2pPr>
            <a:lvl3pPr marL="1611447" indent="0">
              <a:buNone/>
              <a:defRPr sz="4200"/>
            </a:lvl3pPr>
            <a:lvl4pPr marL="2417171" indent="0">
              <a:buNone/>
              <a:defRPr sz="3500"/>
            </a:lvl4pPr>
            <a:lvl5pPr marL="3222894" indent="0">
              <a:buNone/>
              <a:defRPr sz="3500"/>
            </a:lvl5pPr>
            <a:lvl6pPr marL="4028618" indent="0">
              <a:buNone/>
              <a:defRPr sz="3500"/>
            </a:lvl6pPr>
            <a:lvl7pPr marL="4834341" indent="0">
              <a:buNone/>
              <a:defRPr sz="3500"/>
            </a:lvl7pPr>
            <a:lvl8pPr marL="5640065" indent="0">
              <a:buNone/>
              <a:defRPr sz="3500"/>
            </a:lvl8pPr>
            <a:lvl9pPr marL="6445788" indent="0">
              <a:buNone/>
              <a:defRPr sz="35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601" y="9346872"/>
            <a:ext cx="9754553" cy="1401615"/>
          </a:xfrm>
        </p:spPr>
        <p:txBody>
          <a:bodyPr/>
          <a:lstStyle>
            <a:lvl1pPr marL="0" indent="0">
              <a:buNone/>
              <a:defRPr sz="250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33566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1459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970215" y="453383"/>
            <a:ext cx="3841419" cy="97809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956" y="453383"/>
            <a:ext cx="11253300" cy="97809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22145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070" y="2140070"/>
            <a:ext cx="15597223" cy="8441372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9205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9164" y="4215822"/>
            <a:ext cx="15619261" cy="1504767"/>
          </a:xfrm>
          <a:prstGeom prst="rect">
            <a:avLst/>
          </a:prstGeom>
        </p:spPr>
        <p:txBody>
          <a:bodyPr lIns="161145" tIns="80572" rIns="161145" bIns="80572"/>
          <a:lstStyle>
            <a:lvl1pPr>
              <a:defRPr sz="9500" b="1" cap="all" baseline="0"/>
            </a:lvl1pPr>
          </a:lstStyle>
          <a:p>
            <a:r>
              <a:rPr lang="en-US" dirty="0" smtClean="0"/>
              <a:t>Click to edit Master</a:t>
            </a:r>
            <a:endParaRPr lang="da-D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638" y="5720588"/>
            <a:ext cx="11380312" cy="821750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 algn="ctr" defTabSz="2786461" rtl="0" eaLnBrk="0" fontAlgn="base" hangingPunct="0">
              <a:lnSpc>
                <a:spcPts val="2820"/>
              </a:lnSpc>
              <a:spcBef>
                <a:spcPct val="0"/>
              </a:spcBef>
              <a:spcAft>
                <a:spcPct val="0"/>
              </a:spcAft>
              <a:buNone/>
              <a:defRPr lang="da-DK" sz="3200" kern="0" baseline="0" dirty="0">
                <a:solidFill>
                  <a:srgbClr val="404042"/>
                </a:solidFill>
                <a:latin typeface="Trebuchet MS" pitchFamily="1" charset="0"/>
                <a:ea typeface="ＭＳ Ｐゴシック" pitchFamily="1" charset="-128"/>
                <a:cs typeface="+mn-cs"/>
              </a:defRPr>
            </a:lvl1pPr>
            <a:lvl2pPr marL="805724" indent="0" algn="ctr">
              <a:buNone/>
              <a:defRPr/>
            </a:lvl2pPr>
            <a:lvl3pPr marL="1611447" indent="0" algn="ctr">
              <a:buNone/>
              <a:defRPr/>
            </a:lvl3pPr>
            <a:lvl4pPr marL="2417171" indent="0" algn="ctr">
              <a:buNone/>
              <a:defRPr/>
            </a:lvl4pPr>
            <a:lvl5pPr marL="3222894" indent="0" algn="ctr">
              <a:buNone/>
              <a:defRPr/>
            </a:lvl5pPr>
            <a:lvl6pPr marL="4028618" indent="0" algn="ctr">
              <a:buNone/>
              <a:defRPr/>
            </a:lvl6pPr>
            <a:lvl7pPr marL="4834341" indent="0" algn="ctr">
              <a:buNone/>
              <a:defRPr/>
            </a:lvl7pPr>
            <a:lvl8pPr marL="5640065" indent="0" algn="ctr">
              <a:buNone/>
              <a:defRPr/>
            </a:lvl8pPr>
            <a:lvl9pPr marL="6445788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da-DK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0"/>
          </p:nvPr>
        </p:nvSpPr>
        <p:spPr>
          <a:xfrm>
            <a:off x="319163" y="10760840"/>
            <a:ext cx="9986085" cy="728021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1800" b="0" i="0" baseline="0">
                <a:solidFill>
                  <a:srgbClr val="404042"/>
                </a:solidFill>
              </a:defRPr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11"/>
          </p:nvPr>
        </p:nvSpPr>
        <p:spPr>
          <a:xfrm>
            <a:off x="4416019" y="11488862"/>
            <a:ext cx="6017256" cy="328504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1200" b="1" i="0" baseline="0">
                <a:solidFill>
                  <a:srgbClr val="404042"/>
                </a:solidFill>
              </a:defRPr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401889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80" y="579301"/>
            <a:ext cx="14631829" cy="9780987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Font typeface="Arial" pitchFamily="34" charset="0"/>
              <a:buNone/>
              <a:defRPr sz="3500" b="1"/>
            </a:lvl1pPr>
            <a:lvl2pPr marL="1309301" indent="-503577">
              <a:buFont typeface="Arial" pitchFamily="34" charset="0"/>
              <a:buChar char="•"/>
              <a:defRPr sz="2500"/>
            </a:lvl2pPr>
            <a:lvl3pPr marL="2014309" indent="-402862">
              <a:buFont typeface="Arial" pitchFamily="34" charset="0"/>
              <a:buChar char="•"/>
              <a:defRPr sz="2500"/>
            </a:lvl3pPr>
            <a:lvl4pPr marL="2820032" indent="-402862">
              <a:buFont typeface="Arial" pitchFamily="34" charset="0"/>
              <a:buChar char="•"/>
              <a:defRPr sz="2500"/>
            </a:lvl4pPr>
            <a:lvl5pPr marL="3625756" indent="-402862">
              <a:buFont typeface="Arial" pitchFamily="34" charset="0"/>
              <a:buChar char="•"/>
              <a:defRPr sz="25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0"/>
          </p:nvPr>
        </p:nvSpPr>
        <p:spPr>
          <a:xfrm>
            <a:off x="319163" y="10760840"/>
            <a:ext cx="9986085" cy="728021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3500" b="1" i="0" baseline="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11"/>
          </p:nvPr>
        </p:nvSpPr>
        <p:spPr>
          <a:xfrm>
            <a:off x="4416019" y="11488862"/>
            <a:ext cx="6017256" cy="328504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1200" b="1" i="0" baseline="0">
                <a:solidFill>
                  <a:srgbClr val="404042"/>
                </a:solidFill>
              </a:defRPr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70328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/>
          <p:cNvSpPr>
            <a:spLocks noGrp="1"/>
          </p:cNvSpPr>
          <p:nvPr>
            <p:ph type="body" sz="half" idx="12"/>
          </p:nvPr>
        </p:nvSpPr>
        <p:spPr>
          <a:xfrm>
            <a:off x="319163" y="10760840"/>
            <a:ext cx="9986085" cy="728021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3500" b="1" i="0" baseline="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812879" y="579301"/>
            <a:ext cx="7187888" cy="9780987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Font typeface="Arial" pitchFamily="34" charset="0"/>
              <a:buNone/>
              <a:defRPr sz="3500" b="1"/>
            </a:lvl1pPr>
            <a:lvl2pPr marL="1309301" indent="-503577">
              <a:buFont typeface="Arial" pitchFamily="34" charset="0"/>
              <a:buChar char="•"/>
              <a:defRPr sz="2500"/>
            </a:lvl2pPr>
            <a:lvl3pPr marL="2014309" indent="-402862">
              <a:buFont typeface="Arial" pitchFamily="34" charset="0"/>
              <a:buChar char="•"/>
              <a:defRPr sz="2500"/>
            </a:lvl3pPr>
            <a:lvl4pPr marL="2820032" indent="-402862">
              <a:buFont typeface="Arial" pitchFamily="34" charset="0"/>
              <a:buChar char="•"/>
              <a:defRPr sz="2500"/>
            </a:lvl4pPr>
            <a:lvl5pPr marL="3625756" indent="-402862">
              <a:buFont typeface="Arial" pitchFamily="34" charset="0"/>
              <a:buChar char="•"/>
              <a:defRPr sz="25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8256821" y="579299"/>
            <a:ext cx="7187888" cy="9780987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Font typeface="Arial" pitchFamily="34" charset="0"/>
              <a:buNone/>
              <a:defRPr sz="3500" b="1"/>
            </a:lvl1pPr>
            <a:lvl2pPr marL="1309301" indent="-503577">
              <a:buFont typeface="Arial" pitchFamily="34" charset="0"/>
              <a:buChar char="•"/>
              <a:defRPr sz="2500"/>
            </a:lvl2pPr>
            <a:lvl3pPr marL="2014309" indent="-402862">
              <a:buFont typeface="Arial" pitchFamily="34" charset="0"/>
              <a:buChar char="•"/>
              <a:defRPr sz="2500"/>
            </a:lvl3pPr>
            <a:lvl4pPr marL="2820032" indent="-402862">
              <a:buFont typeface="Arial" pitchFamily="34" charset="0"/>
              <a:buChar char="•"/>
              <a:defRPr sz="2500"/>
            </a:lvl4pPr>
            <a:lvl5pPr marL="3625756" indent="-402862">
              <a:buFont typeface="Arial" pitchFamily="34" charset="0"/>
              <a:buChar char="•"/>
              <a:defRPr sz="25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11"/>
          </p:nvPr>
        </p:nvSpPr>
        <p:spPr>
          <a:xfrm>
            <a:off x="4416019" y="11488862"/>
            <a:ext cx="6017256" cy="328504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1200" b="1" i="0" baseline="0">
                <a:solidFill>
                  <a:srgbClr val="404042"/>
                </a:solidFill>
              </a:defRPr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887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12880" y="579299"/>
            <a:ext cx="7186080" cy="1114104"/>
          </a:xfrm>
          <a:prstGeom prst="rect">
            <a:avLst/>
          </a:prstGeom>
        </p:spPr>
        <p:txBody>
          <a:bodyPr lIns="161145" tIns="80572" rIns="161145" bIns="80572" anchor="b"/>
          <a:lstStyle>
            <a:lvl1pPr marL="0" indent="0">
              <a:buNone/>
              <a:defRPr sz="3500" b="1" baseline="0"/>
            </a:lvl1pPr>
            <a:lvl2pPr marL="805724" indent="0">
              <a:buNone/>
              <a:defRPr sz="3500" b="1"/>
            </a:lvl2pPr>
            <a:lvl3pPr marL="1611447" indent="0">
              <a:buNone/>
              <a:defRPr sz="3200" b="1"/>
            </a:lvl3pPr>
            <a:lvl4pPr marL="2417171" indent="0">
              <a:buNone/>
              <a:defRPr sz="2800" b="1"/>
            </a:lvl4pPr>
            <a:lvl5pPr marL="3222894" indent="0">
              <a:buNone/>
              <a:defRPr sz="2800" b="1"/>
            </a:lvl5pPr>
            <a:lvl6pPr marL="4028618" indent="0">
              <a:buNone/>
              <a:defRPr sz="2800" b="1"/>
            </a:lvl6pPr>
            <a:lvl7pPr marL="4834341" indent="0">
              <a:buNone/>
              <a:defRPr sz="2800" b="1"/>
            </a:lvl7pPr>
            <a:lvl8pPr marL="5640065" indent="0">
              <a:buNone/>
              <a:defRPr sz="2800" b="1"/>
            </a:lvl8pPr>
            <a:lvl9pPr marL="6445788" indent="0">
              <a:buNone/>
              <a:defRPr sz="28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812879" y="2209464"/>
            <a:ext cx="7187888" cy="8150824"/>
          </a:xfrm>
          <a:prstGeom prst="rect">
            <a:avLst/>
          </a:prstGeom>
        </p:spPr>
        <p:txBody>
          <a:bodyPr lIns="161145" tIns="80572" rIns="161145" bIns="80572"/>
          <a:lstStyle>
            <a:lvl1pPr marL="604293" indent="-604293">
              <a:buFont typeface="Arial" pitchFamily="34" charset="0"/>
              <a:buChar char="•"/>
              <a:defRPr sz="2500" b="0" i="0" baseline="0"/>
            </a:lvl1pPr>
            <a:lvl2pPr marL="1309301" indent="-503577">
              <a:buFont typeface="Arial" pitchFamily="34" charset="0"/>
              <a:buChar char="•"/>
              <a:defRPr sz="2500" baseline="0"/>
            </a:lvl2pPr>
            <a:lvl3pPr marL="2014309" indent="-402862">
              <a:buFont typeface="Arial" pitchFamily="34" charset="0"/>
              <a:buChar char="•"/>
              <a:defRPr sz="2500" baseline="0"/>
            </a:lvl3pPr>
            <a:lvl4pPr marL="2820032" indent="-402862">
              <a:buFont typeface="Arial" pitchFamily="34" charset="0"/>
              <a:buChar char="•"/>
              <a:defRPr sz="2500" baseline="0"/>
            </a:lvl4pPr>
            <a:lvl5pPr marL="3625756" indent="-402862">
              <a:buFont typeface="Arial" pitchFamily="34" charset="0"/>
              <a:buChar char="•"/>
              <a:defRPr sz="2500" baseline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319163" y="10760840"/>
            <a:ext cx="9986085" cy="728021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3500" b="1" i="0" baseline="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8238430" y="579299"/>
            <a:ext cx="7186080" cy="1114104"/>
          </a:xfrm>
          <a:prstGeom prst="rect">
            <a:avLst/>
          </a:prstGeom>
        </p:spPr>
        <p:txBody>
          <a:bodyPr lIns="161145" tIns="80572" rIns="161145" bIns="80572" anchor="b"/>
          <a:lstStyle>
            <a:lvl1pPr marL="0" indent="0">
              <a:buNone/>
              <a:defRPr sz="3500" b="1" baseline="0"/>
            </a:lvl1pPr>
            <a:lvl2pPr marL="805724" indent="0">
              <a:buNone/>
              <a:defRPr sz="3500" b="1"/>
            </a:lvl2pPr>
            <a:lvl3pPr marL="1611447" indent="0">
              <a:buNone/>
              <a:defRPr sz="3200" b="1"/>
            </a:lvl3pPr>
            <a:lvl4pPr marL="2417171" indent="0">
              <a:buNone/>
              <a:defRPr sz="2800" b="1"/>
            </a:lvl4pPr>
            <a:lvl5pPr marL="3222894" indent="0">
              <a:buNone/>
              <a:defRPr sz="2800" b="1"/>
            </a:lvl5pPr>
            <a:lvl6pPr marL="4028618" indent="0">
              <a:buNone/>
              <a:defRPr sz="2800" b="1"/>
            </a:lvl6pPr>
            <a:lvl7pPr marL="4834341" indent="0">
              <a:buNone/>
              <a:defRPr sz="2800" b="1"/>
            </a:lvl7pPr>
            <a:lvl8pPr marL="5640065" indent="0">
              <a:buNone/>
              <a:defRPr sz="2800" b="1"/>
            </a:lvl8pPr>
            <a:lvl9pPr marL="6445788" indent="0">
              <a:buNone/>
              <a:defRPr sz="28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8238430" y="2209464"/>
            <a:ext cx="7187888" cy="8150824"/>
          </a:xfrm>
          <a:prstGeom prst="rect">
            <a:avLst/>
          </a:prstGeom>
        </p:spPr>
        <p:txBody>
          <a:bodyPr lIns="161145" tIns="80572" rIns="161145" bIns="80572"/>
          <a:lstStyle>
            <a:lvl1pPr marL="604293" indent="-604293">
              <a:buFont typeface="Arial" pitchFamily="34" charset="0"/>
              <a:buChar char="•"/>
              <a:defRPr sz="2500" b="0" i="0" baseline="0"/>
            </a:lvl1pPr>
            <a:lvl2pPr marL="1309301" indent="-503577">
              <a:buFont typeface="Arial" pitchFamily="34" charset="0"/>
              <a:buChar char="•"/>
              <a:defRPr sz="2500" baseline="0"/>
            </a:lvl2pPr>
            <a:lvl3pPr marL="2014309" indent="-402862">
              <a:buFont typeface="Arial" pitchFamily="34" charset="0"/>
              <a:buChar char="•"/>
              <a:defRPr sz="2500" baseline="0"/>
            </a:lvl3pPr>
            <a:lvl4pPr marL="2820032" indent="-402862">
              <a:buFont typeface="Arial" pitchFamily="34" charset="0"/>
              <a:buChar char="•"/>
              <a:defRPr sz="2500" baseline="0"/>
            </a:lvl4pPr>
            <a:lvl5pPr marL="3625756" indent="-402862">
              <a:buFont typeface="Arial" pitchFamily="34" charset="0"/>
              <a:buChar char="•"/>
              <a:defRPr sz="2500" baseline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1"/>
          </p:nvPr>
        </p:nvSpPr>
        <p:spPr>
          <a:xfrm>
            <a:off x="4416019" y="11488862"/>
            <a:ext cx="6017256" cy="328504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1200" b="1" i="0" baseline="0">
                <a:solidFill>
                  <a:srgbClr val="404042"/>
                </a:solidFill>
              </a:defRPr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944847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812879" y="579300"/>
            <a:ext cx="7187888" cy="9780989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Font typeface="Arial" pitchFamily="34" charset="0"/>
              <a:buNone/>
              <a:defRPr sz="3500" b="1" baseline="0"/>
            </a:lvl1pPr>
            <a:lvl2pPr marL="1309301" indent="-503577">
              <a:buFont typeface="Arial" pitchFamily="34" charset="0"/>
              <a:buChar char="•"/>
              <a:defRPr sz="2500" baseline="0"/>
            </a:lvl2pPr>
            <a:lvl3pPr marL="2014309" indent="-402862">
              <a:buFont typeface="Arial" pitchFamily="34" charset="0"/>
              <a:buChar char="•"/>
              <a:defRPr sz="2500" baseline="0"/>
            </a:lvl3pPr>
            <a:lvl4pPr marL="2820032" indent="-402862">
              <a:buFont typeface="Arial" pitchFamily="34" charset="0"/>
              <a:buChar char="•"/>
              <a:defRPr sz="2500" baseline="0"/>
            </a:lvl4pPr>
            <a:lvl5pPr marL="3625756" indent="-402862">
              <a:buFont typeface="Arial" pitchFamily="34" charset="0"/>
              <a:buChar char="•"/>
              <a:defRPr sz="2500" baseline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11"/>
          </p:nvPr>
        </p:nvSpPr>
        <p:spPr>
          <a:xfrm>
            <a:off x="319163" y="10760840"/>
            <a:ext cx="9986085" cy="728021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3500" b="1" i="0" baseline="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2"/>
          </p:nvPr>
        </p:nvSpPr>
        <p:spPr>
          <a:xfrm>
            <a:off x="4416019" y="11488862"/>
            <a:ext cx="6017256" cy="328504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1200" b="1" i="0" baseline="0">
                <a:solidFill>
                  <a:srgbClr val="404042"/>
                </a:solidFill>
              </a:defRPr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8472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59298" y="1067108"/>
            <a:ext cx="14338993" cy="7165658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5600"/>
            </a:lvl1pPr>
            <a:lvl2pPr marL="805724" indent="0">
              <a:buNone/>
              <a:defRPr sz="4900"/>
            </a:lvl2pPr>
            <a:lvl3pPr marL="1611447" indent="0">
              <a:buNone/>
              <a:defRPr sz="4200"/>
            </a:lvl3pPr>
            <a:lvl4pPr marL="2417171" indent="0">
              <a:buNone/>
              <a:defRPr sz="3500"/>
            </a:lvl4pPr>
            <a:lvl5pPr marL="3222894" indent="0">
              <a:buNone/>
              <a:defRPr sz="3500"/>
            </a:lvl5pPr>
            <a:lvl6pPr marL="4028618" indent="0">
              <a:buNone/>
              <a:defRPr sz="3500"/>
            </a:lvl6pPr>
            <a:lvl7pPr marL="4834341" indent="0">
              <a:buNone/>
              <a:defRPr sz="3500"/>
            </a:lvl7pPr>
            <a:lvl8pPr marL="5640065" indent="0">
              <a:buNone/>
              <a:defRPr sz="3500"/>
            </a:lvl8pPr>
            <a:lvl9pPr marL="6445788" indent="0">
              <a:buNone/>
              <a:defRPr sz="3500"/>
            </a:lvl9pPr>
          </a:lstStyle>
          <a:p>
            <a:pPr lvl="0"/>
            <a:endParaRPr lang="da-DK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9298" y="8353930"/>
            <a:ext cx="14338993" cy="1504767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250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0"/>
          </p:nvPr>
        </p:nvSpPr>
        <p:spPr>
          <a:xfrm>
            <a:off x="319163" y="10760840"/>
            <a:ext cx="9986085" cy="728021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3500" b="1" i="0" baseline="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11"/>
          </p:nvPr>
        </p:nvSpPr>
        <p:spPr>
          <a:xfrm>
            <a:off x="4416019" y="11488862"/>
            <a:ext cx="6017256" cy="328504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1200" b="1" i="0" baseline="0">
                <a:solidFill>
                  <a:srgbClr val="404042"/>
                </a:solidFill>
              </a:defRPr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57969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half" idx="10"/>
          </p:nvPr>
        </p:nvSpPr>
        <p:spPr>
          <a:xfrm>
            <a:off x="319163" y="10760840"/>
            <a:ext cx="9986085" cy="728021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3500" b="1" i="0" baseline="0"/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1"/>
          </p:nvPr>
        </p:nvSpPr>
        <p:spPr>
          <a:xfrm>
            <a:off x="4416019" y="11488862"/>
            <a:ext cx="6017256" cy="328504"/>
          </a:xfrm>
          <a:prstGeom prst="rect">
            <a:avLst/>
          </a:prstGeom>
        </p:spPr>
        <p:txBody>
          <a:bodyPr lIns="161145" tIns="80572" rIns="161145" bIns="80572"/>
          <a:lstStyle>
            <a:lvl1pPr marL="0" indent="0">
              <a:buNone/>
              <a:defRPr sz="1200" b="1" i="0" baseline="0">
                <a:solidFill>
                  <a:srgbClr val="404042"/>
                </a:solidFill>
              </a:defRPr>
            </a:lvl1pPr>
            <a:lvl2pPr marL="805724" indent="0">
              <a:buNone/>
              <a:defRPr sz="2100"/>
            </a:lvl2pPr>
            <a:lvl3pPr marL="1611447" indent="0">
              <a:buNone/>
              <a:defRPr sz="1800"/>
            </a:lvl3pPr>
            <a:lvl4pPr marL="2417171" indent="0">
              <a:buNone/>
              <a:defRPr sz="1600"/>
            </a:lvl4pPr>
            <a:lvl5pPr marL="3222894" indent="0">
              <a:buNone/>
              <a:defRPr sz="1600"/>
            </a:lvl5pPr>
            <a:lvl6pPr marL="4028618" indent="0">
              <a:buNone/>
              <a:defRPr sz="1600"/>
            </a:lvl6pPr>
            <a:lvl7pPr marL="4834341" indent="0">
              <a:buNone/>
              <a:defRPr sz="1600"/>
            </a:lvl7pPr>
            <a:lvl8pPr marL="5640065" indent="0">
              <a:buNone/>
              <a:defRPr sz="1600"/>
            </a:lvl8pPr>
            <a:lvl9pPr marL="6445788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2320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jpeg"/><Relationship Id="rId5" Type="http://schemas.openxmlformats.org/officeDocument/2006/relationships/theme" Target="../theme/theme3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3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image" Target="../media/image22.jpeg"/><Relationship Id="rId5" Type="http://schemas.openxmlformats.org/officeDocument/2006/relationships/slideLayout" Target="../slideLayouts/slideLayout97.xml"/><Relationship Id="rId10" Type="http://schemas.openxmlformats.org/officeDocument/2006/relationships/image" Target="../media/image21.jpeg"/><Relationship Id="rId4" Type="http://schemas.openxmlformats.org/officeDocument/2006/relationships/slideLayout" Target="../slideLayouts/slideLayout96.xml"/><Relationship Id="rId9" Type="http://schemas.openxmlformats.org/officeDocument/2006/relationships/image" Target="../media/image20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2805" y="2030760"/>
            <a:ext cx="14901863" cy="86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5" y="3042428"/>
            <a:ext cx="14901863" cy="8103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7126" name="Rectangle 2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169461" y="11544304"/>
            <a:ext cx="55546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58166" tIns="79083" rIns="158166" bIns="79083" numCol="1" anchor="t" anchorCtr="0" compatLnSpc="1">
            <a:prstTxWarp prst="textNoShape">
              <a:avLst/>
            </a:prstTxWarp>
          </a:bodyPr>
          <a:lstStyle>
            <a:lvl1pPr algn="r" defTabSz="1580817">
              <a:defRPr sz="1800">
                <a:solidFill>
                  <a:schemeClr val="bg2"/>
                </a:solidFill>
                <a:latin typeface="Trebuchet MS" pitchFamily="1" charset="0"/>
              </a:defRPr>
            </a:lvl1pPr>
          </a:lstStyle>
          <a:p>
            <a:r>
              <a:rPr lang="de-DE" dirty="0" smtClean="0"/>
              <a:t>Thomas Risse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</p:sldLayoutIdLst>
  <p:hf hdr="0"/>
  <p:txStyles>
    <p:titleStyle>
      <a:lvl1pPr algn="l" defTabSz="1580817" rtl="0" eaLnBrk="1" fontAlgn="base" hangingPunct="1">
        <a:spcBef>
          <a:spcPct val="0"/>
        </a:spcBef>
        <a:spcAft>
          <a:spcPct val="0"/>
        </a:spcAft>
        <a:defRPr sz="4600">
          <a:solidFill>
            <a:srgbClr val="002A55"/>
          </a:solidFill>
          <a:latin typeface="+mj-lt"/>
          <a:ea typeface="+mj-ea"/>
          <a:cs typeface="+mj-cs"/>
        </a:defRPr>
      </a:lvl1pPr>
      <a:lvl2pPr algn="l" defTabSz="1580817" rtl="0" eaLnBrk="1" fontAlgn="base" hangingPunct="1">
        <a:spcBef>
          <a:spcPct val="0"/>
        </a:spcBef>
        <a:spcAft>
          <a:spcPct val="0"/>
        </a:spcAft>
        <a:defRPr sz="4600">
          <a:solidFill>
            <a:srgbClr val="002A55"/>
          </a:solidFill>
          <a:latin typeface="Arial Bold" pitchFamily="1" charset="0"/>
        </a:defRPr>
      </a:lvl2pPr>
      <a:lvl3pPr algn="l" defTabSz="1580817" rtl="0" eaLnBrk="1" fontAlgn="base" hangingPunct="1">
        <a:spcBef>
          <a:spcPct val="0"/>
        </a:spcBef>
        <a:spcAft>
          <a:spcPct val="0"/>
        </a:spcAft>
        <a:defRPr sz="4600">
          <a:solidFill>
            <a:srgbClr val="002A55"/>
          </a:solidFill>
          <a:latin typeface="Arial Bold" pitchFamily="1" charset="0"/>
        </a:defRPr>
      </a:lvl3pPr>
      <a:lvl4pPr algn="l" defTabSz="1580817" rtl="0" eaLnBrk="1" fontAlgn="base" hangingPunct="1">
        <a:spcBef>
          <a:spcPct val="0"/>
        </a:spcBef>
        <a:spcAft>
          <a:spcPct val="0"/>
        </a:spcAft>
        <a:defRPr sz="4600">
          <a:solidFill>
            <a:srgbClr val="002A55"/>
          </a:solidFill>
          <a:latin typeface="Arial Bold" pitchFamily="1" charset="0"/>
        </a:defRPr>
      </a:lvl4pPr>
      <a:lvl5pPr algn="l" defTabSz="1580817" rtl="0" eaLnBrk="1" fontAlgn="base" hangingPunct="1">
        <a:spcBef>
          <a:spcPct val="0"/>
        </a:spcBef>
        <a:spcAft>
          <a:spcPct val="0"/>
        </a:spcAft>
        <a:defRPr sz="4600">
          <a:solidFill>
            <a:srgbClr val="002A55"/>
          </a:solidFill>
          <a:latin typeface="Arial Bold" pitchFamily="1" charset="0"/>
        </a:defRPr>
      </a:lvl5pPr>
      <a:lvl6pPr marL="457102" algn="l" defTabSz="1580817" rtl="0" eaLnBrk="1" fontAlgn="base" hangingPunct="1">
        <a:spcBef>
          <a:spcPct val="0"/>
        </a:spcBef>
        <a:spcAft>
          <a:spcPct val="0"/>
        </a:spcAft>
        <a:defRPr sz="4600">
          <a:solidFill>
            <a:srgbClr val="002A55"/>
          </a:solidFill>
          <a:latin typeface="Arial Bold" pitchFamily="1" charset="0"/>
        </a:defRPr>
      </a:lvl6pPr>
      <a:lvl7pPr marL="914205" algn="l" defTabSz="1580817" rtl="0" eaLnBrk="1" fontAlgn="base" hangingPunct="1">
        <a:spcBef>
          <a:spcPct val="0"/>
        </a:spcBef>
        <a:spcAft>
          <a:spcPct val="0"/>
        </a:spcAft>
        <a:defRPr sz="4600">
          <a:solidFill>
            <a:srgbClr val="002A55"/>
          </a:solidFill>
          <a:latin typeface="Arial Bold" pitchFamily="1" charset="0"/>
        </a:defRPr>
      </a:lvl7pPr>
      <a:lvl8pPr marL="1371309" algn="l" defTabSz="1580817" rtl="0" eaLnBrk="1" fontAlgn="base" hangingPunct="1">
        <a:spcBef>
          <a:spcPct val="0"/>
        </a:spcBef>
        <a:spcAft>
          <a:spcPct val="0"/>
        </a:spcAft>
        <a:defRPr sz="4600">
          <a:solidFill>
            <a:srgbClr val="002A55"/>
          </a:solidFill>
          <a:latin typeface="Arial Bold" pitchFamily="1" charset="0"/>
        </a:defRPr>
      </a:lvl8pPr>
      <a:lvl9pPr marL="1828411" algn="l" defTabSz="1580817" rtl="0" eaLnBrk="1" fontAlgn="base" hangingPunct="1">
        <a:spcBef>
          <a:spcPct val="0"/>
        </a:spcBef>
        <a:spcAft>
          <a:spcPct val="0"/>
        </a:spcAft>
        <a:defRPr sz="4600">
          <a:solidFill>
            <a:srgbClr val="002A55"/>
          </a:solidFill>
          <a:latin typeface="Arial Bold" pitchFamily="1" charset="0"/>
        </a:defRPr>
      </a:lvl9pPr>
    </p:titleStyle>
    <p:bodyStyle>
      <a:lvl1pPr marL="593599" indent="-593599" algn="l" defTabSz="1580817" rtl="0" eaLnBrk="1" fontAlgn="base" hangingPunct="1">
        <a:spcBef>
          <a:spcPct val="20000"/>
        </a:spcBef>
        <a:spcAft>
          <a:spcPct val="0"/>
        </a:spcAft>
        <a:defRPr sz="3700">
          <a:solidFill>
            <a:schemeClr val="tx2"/>
          </a:solidFill>
          <a:latin typeface="+mn-lt"/>
          <a:ea typeface="+mn-ea"/>
          <a:cs typeface="+mn-cs"/>
        </a:defRPr>
      </a:lvl1pPr>
      <a:lvl2pPr marL="1284014" indent="-492020" algn="l" defTabSz="1580817" rtl="0" eaLnBrk="1" fontAlgn="base" hangingPunct="1">
        <a:spcBef>
          <a:spcPct val="20000"/>
        </a:spcBef>
        <a:spcAft>
          <a:spcPct val="0"/>
        </a:spcAft>
        <a:buFont typeface="Wingdings" pitchFamily="1" charset="2"/>
        <a:buChar char="n"/>
        <a:defRPr sz="3300">
          <a:solidFill>
            <a:schemeClr val="tx2"/>
          </a:solidFill>
          <a:latin typeface="+mn-lt"/>
        </a:defRPr>
      </a:lvl2pPr>
      <a:lvl3pPr marL="1977602" indent="-396791" algn="l" defTabSz="1580817" rtl="0" eaLnBrk="1" fontAlgn="base" hangingPunct="1">
        <a:spcBef>
          <a:spcPct val="20000"/>
        </a:spcBef>
        <a:spcAft>
          <a:spcPct val="0"/>
        </a:spcAft>
        <a:buFont typeface="Wingdings" pitchFamily="1" charset="2"/>
        <a:buChar char="§"/>
        <a:defRPr sz="3300">
          <a:solidFill>
            <a:schemeClr val="tx2"/>
          </a:solidFill>
          <a:latin typeface="+mn-lt"/>
        </a:defRPr>
      </a:lvl3pPr>
      <a:lvl4pPr marL="2769599" indent="-396791" algn="l" defTabSz="1580817" rtl="0" eaLnBrk="1" fontAlgn="base" hangingPunct="1">
        <a:spcBef>
          <a:spcPct val="20000"/>
        </a:spcBef>
        <a:spcAft>
          <a:spcPct val="0"/>
        </a:spcAft>
        <a:buSzPct val="85000"/>
        <a:buFont typeface="Wingdings" pitchFamily="1" charset="2"/>
        <a:buChar char="§"/>
        <a:defRPr sz="3200">
          <a:solidFill>
            <a:schemeClr val="tx2"/>
          </a:solidFill>
          <a:latin typeface="+mn-lt"/>
        </a:defRPr>
      </a:lvl4pPr>
      <a:lvl5pPr marL="3558419" indent="-395203" algn="l" defTabSz="1580817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Times" charset="0"/>
        <a:buChar char="•"/>
        <a:defRPr sz="3200">
          <a:solidFill>
            <a:schemeClr val="tx2"/>
          </a:solidFill>
          <a:latin typeface="+mn-lt"/>
        </a:defRPr>
      </a:lvl5pPr>
      <a:lvl6pPr marL="4015519" indent="-395203" algn="l" defTabSz="1580817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Times" charset="0"/>
        <a:buChar char="•"/>
        <a:defRPr sz="3200">
          <a:solidFill>
            <a:schemeClr val="tx2"/>
          </a:solidFill>
          <a:latin typeface="+mn-lt"/>
        </a:defRPr>
      </a:lvl6pPr>
      <a:lvl7pPr marL="4472622" indent="-395203" algn="l" defTabSz="1580817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Times" charset="0"/>
        <a:buChar char="•"/>
        <a:defRPr sz="3200">
          <a:solidFill>
            <a:schemeClr val="tx2"/>
          </a:solidFill>
          <a:latin typeface="+mn-lt"/>
        </a:defRPr>
      </a:lvl7pPr>
      <a:lvl8pPr marL="4929726" indent="-395203" algn="l" defTabSz="1580817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Times" charset="0"/>
        <a:buChar char="•"/>
        <a:defRPr sz="3200">
          <a:solidFill>
            <a:schemeClr val="tx2"/>
          </a:solidFill>
          <a:latin typeface="+mn-lt"/>
        </a:defRPr>
      </a:lvl8pPr>
      <a:lvl9pPr marL="5386828" indent="-395203" algn="l" defTabSz="1580817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Times" charset="0"/>
        <a:buChar char="•"/>
        <a:defRPr sz="32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2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05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09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11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13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18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18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22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4" name="Picture 70" descr="APARSEN_LARG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56" y="9930192"/>
            <a:ext cx="3457561" cy="239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3" name="Rectangle 49"/>
          <p:cNvSpPr>
            <a:spLocks noChangeArrowheads="1"/>
          </p:cNvSpPr>
          <p:nvPr/>
        </p:nvSpPr>
        <p:spPr bwMode="auto">
          <a:xfrm>
            <a:off x="0" y="0"/>
            <a:ext cx="16257588" cy="453383"/>
          </a:xfrm>
          <a:prstGeom prst="rect">
            <a:avLst/>
          </a:prstGeom>
          <a:solidFill>
            <a:srgbClr val="00284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11" tIns="80556" rIns="161111" bIns="80556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2807" y="453383"/>
            <a:ext cx="14851984" cy="1606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1111" tIns="80556" rIns="161111" bIns="805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5956" y="2712009"/>
            <a:ext cx="15365679" cy="7522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1111" tIns="80556" rIns="161111" bIns="805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Textmasterformate durch Klicken bearbeiten</a:t>
            </a:r>
          </a:p>
          <a:p>
            <a:pPr lvl="0"/>
            <a:r>
              <a:rPr lang="en-GB" altLang="en-US" smtClean="0"/>
              <a:t>Erste Ebene</a:t>
            </a:r>
          </a:p>
          <a:p>
            <a:pPr lvl="1"/>
            <a:r>
              <a:rPr lang="en-GB" altLang="en-US" smtClean="0"/>
              <a:t>Zweite Ebene</a:t>
            </a:r>
          </a:p>
          <a:p>
            <a:pPr lvl="2"/>
            <a:r>
              <a:rPr lang="en-GB" altLang="en-US" smtClean="0"/>
              <a:t>Dritte Ebene</a:t>
            </a:r>
          </a:p>
          <a:p>
            <a:pPr lvl="3"/>
            <a:r>
              <a:rPr lang="en-GB" altLang="en-US" smtClean="0"/>
              <a:t>Vierte Ebene</a:t>
            </a:r>
          </a:p>
          <a:p>
            <a:pPr lvl="4"/>
            <a:r>
              <a:rPr lang="en-GB" altLang="en-US" smtClean="0"/>
              <a:t>Fünfte Ebene</a:t>
            </a:r>
          </a:p>
        </p:txBody>
      </p:sp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11586355" y="2"/>
            <a:ext cx="4671233" cy="655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11" tIns="80556" rIns="161111" bIns="80556"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altLang="en-US" sz="3200">
              <a:solidFill>
                <a:srgbClr val="000000"/>
              </a:solidFill>
            </a:endParaRP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2208865"/>
            <a:ext cx="16257588" cy="12440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11" tIns="80556" rIns="161111" bIns="80556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075" name="Line 51"/>
          <p:cNvSpPr>
            <a:spLocks noChangeShapeType="1"/>
          </p:cNvSpPr>
          <p:nvPr/>
        </p:nvSpPr>
        <p:spPr bwMode="auto">
          <a:xfrm>
            <a:off x="0" y="2084454"/>
            <a:ext cx="16257588" cy="0"/>
          </a:xfrm>
          <a:prstGeom prst="line">
            <a:avLst/>
          </a:prstGeom>
          <a:noFill/>
          <a:ln w="12700">
            <a:solidFill>
              <a:srgbClr val="00284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11" tIns="80556" rIns="161111" bIns="80556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4031939" y="10234284"/>
            <a:ext cx="8065684" cy="1329739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84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11" tIns="80556" rIns="161111" bIns="80556"/>
          <a:lstStyle/>
          <a:p>
            <a:pPr eaLnBrk="1" hangingPunct="1"/>
            <a:r>
              <a:rPr lang="de-DE" altLang="en-US" sz="2100" dirty="0" smtClean="0">
                <a:solidFill>
                  <a:srgbClr val="00284C"/>
                </a:solidFill>
              </a:rPr>
              <a:t>Workshop: Digital Preservation Sustainability on the EU Level</a:t>
            </a:r>
            <a:endParaRPr lang="de-DE" altLang="en-US" sz="2100" dirty="0">
              <a:solidFill>
                <a:srgbClr val="00284C"/>
              </a:solidFill>
            </a:endParaRPr>
          </a:p>
          <a:p>
            <a:pPr eaLnBrk="1" hangingPunct="1"/>
            <a:r>
              <a:rPr lang="de-DE" altLang="en-US" sz="2100" dirty="0" smtClean="0">
                <a:solidFill>
                  <a:srgbClr val="00284C"/>
                </a:solidFill>
              </a:rPr>
              <a:t>Simon Lambert, STFC</a:t>
            </a:r>
            <a:endParaRPr lang="de-DE" altLang="en-US" sz="2100" dirty="0">
              <a:solidFill>
                <a:srgbClr val="00284C"/>
              </a:solidFill>
            </a:endParaRPr>
          </a:p>
          <a:p>
            <a:pPr eaLnBrk="1" hangingPunct="1"/>
            <a:r>
              <a:rPr lang="de-DE" altLang="en-US" sz="2100" dirty="0" smtClean="0">
                <a:solidFill>
                  <a:srgbClr val="00284C"/>
                </a:solidFill>
              </a:rPr>
              <a:t>TPDL Conference Workshop, September 2014</a:t>
            </a:r>
            <a:endParaRPr lang="en-GB" altLang="en-US" sz="2100" dirty="0">
              <a:solidFill>
                <a:srgbClr val="00284C"/>
              </a:solidFill>
            </a:endParaRPr>
          </a:p>
          <a:p>
            <a:pPr algn="ctr" eaLnBrk="1" hangingPunct="1"/>
            <a:endParaRPr lang="en-GB" altLang="en-US" sz="2100" dirty="0">
              <a:solidFill>
                <a:srgbClr val="00284C"/>
              </a:solidFill>
            </a:endParaRPr>
          </a:p>
        </p:txBody>
      </p:sp>
      <p:sp>
        <p:nvSpPr>
          <p:cNvPr id="1074" name="Line 50"/>
          <p:cNvSpPr>
            <a:spLocks noChangeShapeType="1"/>
          </p:cNvSpPr>
          <p:nvPr/>
        </p:nvSpPr>
        <p:spPr bwMode="auto">
          <a:xfrm>
            <a:off x="0" y="10234284"/>
            <a:ext cx="16257588" cy="0"/>
          </a:xfrm>
          <a:prstGeom prst="line">
            <a:avLst/>
          </a:prstGeom>
          <a:noFill/>
          <a:ln w="12700">
            <a:solidFill>
              <a:srgbClr val="00284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11" tIns="80556" rIns="161111" bIns="80556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083" name="Rectangle 59"/>
          <p:cNvSpPr>
            <a:spLocks noChangeArrowheads="1"/>
          </p:cNvSpPr>
          <p:nvPr/>
        </p:nvSpPr>
        <p:spPr bwMode="auto">
          <a:xfrm>
            <a:off x="0" y="11489380"/>
            <a:ext cx="16257588" cy="453383"/>
          </a:xfrm>
          <a:prstGeom prst="rect">
            <a:avLst/>
          </a:prstGeom>
          <a:solidFill>
            <a:srgbClr val="00284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11" tIns="80556" rIns="161111" bIns="80556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pic>
        <p:nvPicPr>
          <p:cNvPr id="1085" name="Picture 61" descr="APA dunkel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7963" cy="208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92" name="Group 68"/>
          <p:cNvGrpSpPr>
            <a:grpSpLocks/>
          </p:cNvGrpSpPr>
          <p:nvPr/>
        </p:nvGrpSpPr>
        <p:grpSpPr bwMode="auto">
          <a:xfrm>
            <a:off x="10818635" y="453383"/>
            <a:ext cx="5438953" cy="345567"/>
            <a:chOff x="3833" y="164"/>
            <a:chExt cx="1927" cy="125"/>
          </a:xfrm>
        </p:grpSpPr>
        <p:sp>
          <p:nvSpPr>
            <p:cNvPr id="1088" name="Rectangle 64"/>
            <p:cNvSpPr>
              <a:spLocks noChangeArrowheads="1"/>
            </p:cNvSpPr>
            <p:nvPr userDrawn="1"/>
          </p:nvSpPr>
          <p:spPr bwMode="auto">
            <a:xfrm>
              <a:off x="3991" y="164"/>
              <a:ext cx="1769" cy="91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284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eaLnBrk="1" hangingPunct="1"/>
              <a:r>
                <a:rPr lang="en-GB" altLang="en-US" sz="1400">
                  <a:solidFill>
                    <a:srgbClr val="00284C"/>
                  </a:solidFill>
                </a:rPr>
                <a:t>Co-funded by the European Union under FP7-ICT-2009-6</a:t>
              </a:r>
            </a:p>
          </p:txBody>
        </p:sp>
        <p:pic>
          <p:nvPicPr>
            <p:cNvPr id="1090" name="Picture 66" descr="EU logo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164"/>
              <a:ext cx="184" cy="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93" name="Text Box 69"/>
          <p:cNvSpPr txBox="1">
            <a:spLocks noChangeArrowheads="1"/>
          </p:cNvSpPr>
          <p:nvPr/>
        </p:nvSpPr>
        <p:spPr bwMode="auto">
          <a:xfrm>
            <a:off x="11586355" y="11503206"/>
            <a:ext cx="4671233" cy="45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11" tIns="80556" rIns="161111" bIns="80556">
            <a:spAutoFit/>
          </a:bodyPr>
          <a:lstStyle>
            <a:lvl1pPr marL="87313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en-GB" altLang="en-US" sz="2600" u="sng">
                <a:solidFill>
                  <a:srgbClr val="66FFFF"/>
                </a:solidFill>
              </a:rPr>
              <a:t>aparsen.eu</a:t>
            </a:r>
            <a:r>
              <a:rPr lang="en-GB" altLang="en-US" sz="2600">
                <a:solidFill>
                  <a:srgbClr val="66FFFF"/>
                </a:solidFill>
              </a:rPr>
              <a:t>    #APARSEN</a:t>
            </a:r>
            <a:r>
              <a:rPr lang="en-GB" altLang="en-US" sz="2600" u="sng">
                <a:solidFill>
                  <a:srgbClr val="66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7554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5pPr>
      <a:lvl6pPr marL="805553"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6pPr>
      <a:lvl7pPr marL="1611103"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7pPr>
      <a:lvl8pPr marL="2416658"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8pPr>
      <a:lvl9pPr marL="3222207"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9pPr>
    </p:titleStyle>
    <p:bodyStyle>
      <a:lvl1pPr marL="604162" indent="-604162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Char char="•"/>
        <a:defRPr sz="4200">
          <a:solidFill>
            <a:srgbClr val="00284C"/>
          </a:solidFill>
          <a:latin typeface="+mn-lt"/>
          <a:ea typeface="+mn-ea"/>
          <a:cs typeface="+mn-cs"/>
        </a:defRPr>
      </a:lvl1pPr>
      <a:lvl2pPr marL="1309021" indent="-503471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Arial" charset="0"/>
        <a:buChar char="–"/>
        <a:defRPr sz="3900">
          <a:solidFill>
            <a:srgbClr val="00284C"/>
          </a:solidFill>
          <a:latin typeface="+mn-lt"/>
        </a:defRPr>
      </a:lvl2pPr>
      <a:lvl3pPr marL="2013881" indent="-402777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Wingdings" pitchFamily="2" charset="2"/>
        <a:buChar char="§"/>
        <a:defRPr sz="3500">
          <a:solidFill>
            <a:srgbClr val="00284C"/>
          </a:solidFill>
          <a:latin typeface="+mn-lt"/>
        </a:defRPr>
      </a:lvl3pPr>
      <a:lvl4pPr marL="2819432" indent="-402777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Courier New" pitchFamily="49" charset="0"/>
        <a:buChar char="+"/>
        <a:defRPr>
          <a:solidFill>
            <a:srgbClr val="00284C"/>
          </a:solidFill>
          <a:latin typeface="+mn-lt"/>
        </a:defRPr>
      </a:lvl4pPr>
      <a:lvl5pPr marL="3624984" indent="-402777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Arial" charset="0"/>
        <a:buChar char="»"/>
        <a:defRPr sz="2800">
          <a:solidFill>
            <a:srgbClr val="00284C"/>
          </a:solidFill>
          <a:latin typeface="+mn-lt"/>
        </a:defRPr>
      </a:lvl5pPr>
      <a:lvl6pPr marL="4430537" indent="-402777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Arial" charset="0"/>
        <a:buChar char="»"/>
        <a:defRPr sz="2800">
          <a:solidFill>
            <a:srgbClr val="00284C"/>
          </a:solidFill>
          <a:latin typeface="+mn-lt"/>
        </a:defRPr>
      </a:lvl6pPr>
      <a:lvl7pPr marL="5236088" indent="-402777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Arial" charset="0"/>
        <a:buChar char="»"/>
        <a:defRPr sz="2800">
          <a:solidFill>
            <a:srgbClr val="00284C"/>
          </a:solidFill>
          <a:latin typeface="+mn-lt"/>
        </a:defRPr>
      </a:lvl7pPr>
      <a:lvl8pPr marL="6041638" indent="-402777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Arial" charset="0"/>
        <a:buChar char="»"/>
        <a:defRPr sz="2800">
          <a:solidFill>
            <a:srgbClr val="00284C"/>
          </a:solidFill>
          <a:latin typeface="+mn-lt"/>
        </a:defRPr>
      </a:lvl8pPr>
      <a:lvl9pPr marL="6847191" indent="-402777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Arial" charset="0"/>
        <a:buChar char="»"/>
        <a:defRPr sz="2800">
          <a:solidFill>
            <a:srgbClr val="00284C"/>
          </a:solidFill>
          <a:latin typeface="+mn-lt"/>
        </a:defRPr>
      </a:lvl9pPr>
    </p:bodyStyle>
    <p:otherStyle>
      <a:defPPr>
        <a:defRPr lang="en-US"/>
      </a:defPPr>
      <a:lvl1pPr marL="0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5553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11103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16658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22207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7761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33310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38865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444414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 txBox="1">
            <a:spLocks noChangeArrowheads="1"/>
          </p:cNvSpPr>
          <p:nvPr userDrawn="1"/>
        </p:nvSpPr>
        <p:spPr>
          <a:xfrm>
            <a:off x="4146251" y="10765074"/>
            <a:ext cx="7310270" cy="829359"/>
          </a:xfrm>
          <a:prstGeom prst="rect">
            <a:avLst/>
          </a:prstGeom>
        </p:spPr>
        <p:txBody>
          <a:bodyPr lIns="161111" tIns="80556" rIns="161111" bIns="80556"/>
          <a:lstStyle>
            <a:lvl1pPr algn="ctr">
              <a:defRPr sz="1000" dirty="0" smtClean="0">
                <a:solidFill>
                  <a:srgbClr val="000000"/>
                </a:solidFill>
                <a:cs typeface="+mn-cs"/>
              </a:defRPr>
            </a:lvl1pPr>
          </a:lstStyle>
          <a:p>
            <a:pPr eaLnBrk="1" hangingPunct="1">
              <a:defRPr/>
            </a:pPr>
            <a:r>
              <a:rPr lang="en-GB" sz="1600">
                <a:latin typeface="Verdana" pitchFamily="34" charset="0"/>
              </a:rPr>
              <a:t>London, 8 September 2014, Workshop “</a:t>
            </a:r>
            <a:r>
              <a:rPr lang="en-US" sz="1600">
                <a:latin typeface="Verdana" pitchFamily="34" charset="0"/>
              </a:rPr>
              <a:t>Digital preservation sustainability on the EU policy level”, DL2014 Conference</a:t>
            </a:r>
            <a:endParaRPr lang="en-GB" sz="1600">
              <a:latin typeface="Verdana" pitchFamily="34" charset="0"/>
            </a:endParaRPr>
          </a:p>
        </p:txBody>
      </p:sp>
      <p:pic>
        <p:nvPicPr>
          <p:cNvPr id="1027" name="Immagine 10" descr="LOGO PROMOTER completo Ufficiale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410" y="10170701"/>
            <a:ext cx="1730192" cy="9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magine 11" descr="logo Digitalmeetsculture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7934" y="11074701"/>
            <a:ext cx="3305144" cy="575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Immagine 7" descr="logo DCH-RP low resolution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54" y="10162409"/>
            <a:ext cx="2373722" cy="148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62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</a:defRPr>
      </a:lvl5pPr>
      <a:lvl6pPr marL="805553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</a:defRPr>
      </a:lvl6pPr>
      <a:lvl7pPr marL="1611103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</a:defRPr>
      </a:lvl7pPr>
      <a:lvl8pPr marL="2416658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</a:defRPr>
      </a:lvl8pPr>
      <a:lvl9pPr marL="3222207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Verdana" pitchFamily="34" charset="0"/>
        </a:defRPr>
      </a:lvl9pPr>
    </p:titleStyle>
    <p:bodyStyle>
      <a:lvl1pPr marL="604162" indent="-604162" algn="l" rtl="0" eaLnBrk="0" fontAlgn="base" hangingPunct="0">
        <a:spcBef>
          <a:spcPct val="20000"/>
        </a:spcBef>
        <a:spcAft>
          <a:spcPct val="0"/>
        </a:spcAft>
        <a:buBlip>
          <a:blip r:embed="rId9"/>
        </a:buBlip>
        <a:defRPr sz="3900">
          <a:solidFill>
            <a:schemeClr val="tx1"/>
          </a:solidFill>
          <a:latin typeface="+mn-lt"/>
          <a:ea typeface="+mn-ea"/>
          <a:cs typeface="+mn-cs"/>
        </a:defRPr>
      </a:lvl1pPr>
      <a:lvl2pPr marL="1309021" indent="-503471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2013881" indent="-402777" algn="l" rtl="0" eaLnBrk="0" fontAlgn="base" hangingPunct="0">
        <a:spcBef>
          <a:spcPct val="20000"/>
        </a:spcBef>
        <a:spcAft>
          <a:spcPct val="0"/>
        </a:spcAft>
        <a:buBlip>
          <a:blip r:embed="rId10"/>
        </a:buBlip>
        <a:defRPr sz="2800">
          <a:solidFill>
            <a:schemeClr val="tx1"/>
          </a:solidFill>
          <a:latin typeface="+mn-lt"/>
        </a:defRPr>
      </a:lvl3pPr>
      <a:lvl4pPr marL="2819432" indent="-402777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3624984" indent="-402777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4430537" indent="-402777" algn="l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5236088" indent="-402777" algn="l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6041638" indent="-402777" algn="l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6847191" indent="-402777" algn="l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5553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11103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16658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22207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7761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33310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38865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444414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0736484"/>
            <a:ext cx="16257588" cy="1238873"/>
          </a:xfrm>
          <a:prstGeom prst="rect">
            <a:avLst/>
          </a:prstGeom>
          <a:solidFill>
            <a:srgbClr val="008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1111" tIns="80556" rIns="161111" bIns="80556" rtlCol="0" anchor="ctr"/>
          <a:lstStyle/>
          <a:p>
            <a:pPr algn="ctr" defTabSz="1611103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32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6555" y="478264"/>
            <a:ext cx="8468155" cy="1856596"/>
          </a:xfrm>
          <a:prstGeom prst="rect">
            <a:avLst/>
          </a:prstGeom>
        </p:spPr>
        <p:txBody>
          <a:bodyPr vert="horz" lIns="161111" tIns="80556" rIns="161111" bIns="80556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81" y="2786645"/>
            <a:ext cx="14631829" cy="7881672"/>
          </a:xfrm>
          <a:prstGeom prst="rect">
            <a:avLst/>
          </a:prstGeom>
        </p:spPr>
        <p:txBody>
          <a:bodyPr vert="horz" lIns="161111" tIns="80556" rIns="161111" bIns="8055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pic>
        <p:nvPicPr>
          <p:cNvPr id="7" name="Picture 5" descr="dpc_400x88dpi.gi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49" y="770915"/>
            <a:ext cx="6096596" cy="1313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8523" y="10981480"/>
            <a:ext cx="7292673" cy="620567"/>
          </a:xfrm>
          <a:prstGeom prst="rect">
            <a:avLst/>
          </a:prstGeom>
          <a:noFill/>
        </p:spPr>
        <p:txBody>
          <a:bodyPr wrap="square" lIns="161111" tIns="63429" rIns="161111" bIns="63429" rtlCol="0" anchor="ctr" anchorCtr="0">
            <a:spAutoFit/>
          </a:bodyPr>
          <a:lstStyle/>
          <a:p>
            <a:pPr defTabSz="161110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Our digital memory accessible tomorrow</a:t>
            </a:r>
            <a:endParaRPr lang="en-GB" sz="32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14284" y="10725653"/>
            <a:ext cx="4608962" cy="1113010"/>
          </a:xfrm>
          <a:prstGeom prst="rect">
            <a:avLst/>
          </a:prstGeom>
          <a:noFill/>
        </p:spPr>
        <p:txBody>
          <a:bodyPr wrap="square" lIns="161111" tIns="63429" rIns="161111" bIns="63429" rtlCol="0" anchor="ctr" anchorCtr="0">
            <a:spAutoFit/>
          </a:bodyPr>
          <a:lstStyle/>
          <a:p>
            <a:pPr algn="ctr" defTabSz="161110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Sara Day</a:t>
            </a:r>
          </a:p>
          <a:p>
            <a:pPr algn="ctr" defTabSz="161110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sara.day@dpconline.org</a:t>
            </a:r>
            <a:endParaRPr lang="en-GB" sz="32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04194" y="10987272"/>
            <a:ext cx="4096855" cy="655159"/>
          </a:xfrm>
          <a:prstGeom prst="rect">
            <a:avLst/>
          </a:prstGeom>
          <a:noFill/>
        </p:spPr>
        <p:txBody>
          <a:bodyPr wrap="square" lIns="161111" tIns="80556" rIns="161111" bIns="80556" rtlCol="0">
            <a:spAutoFit/>
          </a:bodyPr>
          <a:lstStyle/>
          <a:p>
            <a:pPr algn="r" defTabSz="161110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www.dpconline.org</a:t>
            </a:r>
            <a:endParaRPr lang="en-GB" sz="32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40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defTabSz="1611103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4162" indent="-604162" algn="l" defTabSz="1611103" rtl="0" eaLnBrk="1" latinLnBrk="0" hangingPunct="1">
        <a:spcBef>
          <a:spcPct val="20000"/>
        </a:spcBef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09021" indent="-503471" algn="l" defTabSz="1611103" rtl="0" eaLnBrk="1" latinLnBrk="0" hangingPunct="1">
        <a:spcBef>
          <a:spcPct val="20000"/>
        </a:spcBef>
        <a:buFont typeface="Arial" pitchFamily="34" charset="0"/>
        <a:buChar char="–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013881" indent="-402777" algn="l" defTabSz="1611103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2819432" indent="-402777" algn="l" defTabSz="1611103" rtl="0" eaLnBrk="1" latinLnBrk="0" hangingPunct="1">
        <a:spcBef>
          <a:spcPct val="20000"/>
        </a:spcBef>
        <a:buFont typeface="Arial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624984" indent="-402777" algn="l" defTabSz="1611103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430537" indent="-402777" algn="l" defTabSz="1611103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236088" indent="-402777" algn="l" defTabSz="1611103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041638" indent="-402777" algn="l" defTabSz="1611103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6847191" indent="-402777" algn="l" defTabSz="1611103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5553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11103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16658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22207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7761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33310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38865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444414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12881" y="478264"/>
            <a:ext cx="14631829" cy="1990461"/>
          </a:xfrm>
          <a:prstGeom prst="rect">
            <a:avLst/>
          </a:prstGeom>
        </p:spPr>
        <p:txBody>
          <a:bodyPr vert="horz" lIns="161111" tIns="80556" rIns="161111" bIns="80556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12881" y="2786645"/>
            <a:ext cx="14631829" cy="7881672"/>
          </a:xfrm>
          <a:prstGeom prst="rect">
            <a:avLst/>
          </a:prstGeom>
        </p:spPr>
        <p:txBody>
          <a:bodyPr vert="horz" lIns="161111" tIns="80556" rIns="161111" bIns="80556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12879" y="11069174"/>
            <a:ext cx="3793437" cy="635842"/>
          </a:xfrm>
          <a:prstGeom prst="rect">
            <a:avLst/>
          </a:prstGeom>
        </p:spPr>
        <p:txBody>
          <a:bodyPr vert="horz" lIns="161111" tIns="80556" rIns="161111" bIns="80556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611103" eaLnBrk="1" fontAlgn="auto" hangingPunct="1">
              <a:spcBef>
                <a:spcPts val="0"/>
              </a:spcBef>
              <a:spcAft>
                <a:spcPts val="0"/>
              </a:spcAft>
            </a:pPr>
            <a:fld id="{719C2255-6F6B-4FEA-B602-96310CC4EE6A}" type="datetimeFigureOut">
              <a:rPr lang="da-DK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1611103" eaLnBrk="1" fontAlgn="auto" hangingPunct="1">
                <a:spcBef>
                  <a:spcPts val="0"/>
                </a:spcBef>
                <a:spcAft>
                  <a:spcPts val="0"/>
                </a:spcAft>
              </a:pPr>
              <a:t>11-09-2014</a:t>
            </a:fld>
            <a:endParaRPr lang="da-DK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554676" y="11069174"/>
            <a:ext cx="5148236" cy="635842"/>
          </a:xfrm>
          <a:prstGeom prst="rect">
            <a:avLst/>
          </a:prstGeom>
        </p:spPr>
        <p:txBody>
          <a:bodyPr vert="horz" lIns="161111" tIns="80556" rIns="161111" bIns="80556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611103" eaLnBrk="1" fontAlgn="auto" hangingPunct="1">
              <a:spcBef>
                <a:spcPts val="0"/>
              </a:spcBef>
              <a:spcAft>
                <a:spcPts val="0"/>
              </a:spcAft>
            </a:pPr>
            <a:endParaRPr lang="da-DK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11651273" y="11069174"/>
            <a:ext cx="3793437" cy="635842"/>
          </a:xfrm>
          <a:prstGeom prst="rect">
            <a:avLst/>
          </a:prstGeom>
        </p:spPr>
        <p:txBody>
          <a:bodyPr vert="horz" lIns="161111" tIns="80556" rIns="161111" bIns="80556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611103" eaLnBrk="1" fontAlgn="auto" hangingPunct="1">
              <a:spcBef>
                <a:spcPts val="0"/>
              </a:spcBef>
              <a:spcAft>
                <a:spcPts val="0"/>
              </a:spcAft>
            </a:pPr>
            <a:fld id="{087EBB0C-7074-44FF-872F-BC786E35319C}" type="slidenum">
              <a:rPr lang="da-DK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1611103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a-DK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3558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defTabSz="1611103" rtl="0" eaLnBrk="1" latinLnBrk="0" hangingPunct="1">
        <a:spcBef>
          <a:spcPct val="0"/>
        </a:spcBef>
        <a:buNone/>
        <a:defRPr sz="7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4162" indent="-604162" algn="l" defTabSz="1611103" rtl="0" eaLnBrk="1" latinLnBrk="0" hangingPunct="1">
        <a:spcBef>
          <a:spcPct val="20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09021" indent="-503471" algn="l" defTabSz="1611103" rtl="0" eaLnBrk="1" latinLnBrk="0" hangingPunct="1">
        <a:spcBef>
          <a:spcPct val="20000"/>
        </a:spcBef>
        <a:buFont typeface="Arial" panose="020B0604020202020204" pitchFamily="34" charset="0"/>
        <a:buChar char="–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013881" indent="-402777" algn="l" defTabSz="1611103" rtl="0" eaLnBrk="1" latinLnBrk="0" hangingPunct="1">
        <a:spcBef>
          <a:spcPct val="200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2819432" indent="-402777" algn="l" defTabSz="1611103" rtl="0" eaLnBrk="1" latinLnBrk="0" hangingPunct="1">
        <a:spcBef>
          <a:spcPct val="20000"/>
        </a:spcBef>
        <a:buFont typeface="Arial" panose="020B0604020202020204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624984" indent="-402777" algn="l" defTabSz="1611103" rtl="0" eaLnBrk="1" latinLnBrk="0" hangingPunct="1">
        <a:spcBef>
          <a:spcPct val="20000"/>
        </a:spcBef>
        <a:buFont typeface="Arial" panose="020B0604020202020204" pitchFamily="34" charset="0"/>
        <a:buChar char="»"/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430537" indent="-402777" algn="l" defTabSz="1611103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236088" indent="-402777" algn="l" defTabSz="1611103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041638" indent="-402777" algn="l" defTabSz="1611103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6847191" indent="-402777" algn="l" defTabSz="1611103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5553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11103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16658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22207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7761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33310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38865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444414" algn="l" defTabSz="161110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81" y="478264"/>
            <a:ext cx="14631829" cy="1990461"/>
          </a:xfrm>
          <a:prstGeom prst="rect">
            <a:avLst/>
          </a:prstGeom>
        </p:spPr>
        <p:txBody>
          <a:bodyPr vert="horz" lIns="161122" tIns="80562" rIns="161122" bIns="8056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81" y="2786645"/>
            <a:ext cx="14631829" cy="7881672"/>
          </a:xfrm>
          <a:prstGeom prst="rect">
            <a:avLst/>
          </a:prstGeom>
        </p:spPr>
        <p:txBody>
          <a:bodyPr vert="horz" lIns="161122" tIns="80562" rIns="161122" bIns="805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879" y="11069174"/>
            <a:ext cx="3793437" cy="635842"/>
          </a:xfrm>
          <a:prstGeom prst="rect">
            <a:avLst/>
          </a:prstGeom>
        </p:spPr>
        <p:txBody>
          <a:bodyPr vert="horz" lIns="161122" tIns="80562" rIns="161122" bIns="80562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611218" eaLnBrk="1" fontAlgn="auto" hangingPunct="1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1611218" eaLnBrk="1" fontAlgn="auto" hangingPunct="1">
                <a:spcBef>
                  <a:spcPts val="0"/>
                </a:spcBef>
                <a:spcAft>
                  <a:spcPts val="0"/>
                </a:spcAft>
              </a:pPr>
              <a:t>9/11/2014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4676" y="11069174"/>
            <a:ext cx="5148236" cy="635842"/>
          </a:xfrm>
          <a:prstGeom prst="rect">
            <a:avLst/>
          </a:prstGeom>
        </p:spPr>
        <p:txBody>
          <a:bodyPr vert="horz" lIns="161122" tIns="80562" rIns="161122" bIns="80562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611218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1273" y="11069174"/>
            <a:ext cx="3793437" cy="635842"/>
          </a:xfrm>
          <a:prstGeom prst="rect">
            <a:avLst/>
          </a:prstGeom>
        </p:spPr>
        <p:txBody>
          <a:bodyPr vert="horz" lIns="161122" tIns="80562" rIns="161122" bIns="80562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611218" eaLnBrk="1" fontAlgn="auto" hangingPunct="1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1611218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753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ctr" defTabSz="1611218" rtl="0" eaLnBrk="1" latinLnBrk="0" hangingPunct="1">
        <a:spcBef>
          <a:spcPct val="0"/>
        </a:spcBef>
        <a:buNone/>
        <a:defRPr sz="7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4206" indent="-604206" algn="l" defTabSz="1611218" rtl="0" eaLnBrk="1" latinLnBrk="0" hangingPunct="1">
        <a:spcBef>
          <a:spcPct val="20000"/>
        </a:spcBef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09114" indent="-503507" algn="l" defTabSz="1611218" rtl="0" eaLnBrk="1" latinLnBrk="0" hangingPunct="1">
        <a:spcBef>
          <a:spcPct val="20000"/>
        </a:spcBef>
        <a:buFont typeface="Arial" pitchFamily="34" charset="0"/>
        <a:buChar char="–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014023" indent="-402805" algn="l" defTabSz="1611218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2819632" indent="-402805" algn="l" defTabSz="1611218" rtl="0" eaLnBrk="1" latinLnBrk="0" hangingPunct="1">
        <a:spcBef>
          <a:spcPct val="20000"/>
        </a:spcBef>
        <a:buFont typeface="Arial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625241" indent="-402805" algn="l" defTabSz="1611218" rtl="0" eaLnBrk="1" latinLnBrk="0" hangingPunct="1">
        <a:spcBef>
          <a:spcPct val="20000"/>
        </a:spcBef>
        <a:buFont typeface="Arial" pitchFamily="34" charset="0"/>
        <a:buChar char="»"/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430852" indent="-402805" algn="l" defTabSz="1611218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236459" indent="-402805" algn="l" defTabSz="1611218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042068" indent="-402805" algn="l" defTabSz="1611218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6847677" indent="-402805" algn="l" defTabSz="1611218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1121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5609" algn="l" defTabSz="161121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11218" algn="l" defTabSz="161121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16829" algn="l" defTabSz="161121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22436" algn="l" defTabSz="161121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8047" algn="l" defTabSz="161121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33654" algn="l" defTabSz="161121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39265" algn="l" defTabSz="161121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444872" algn="l" defTabSz="1611218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80" y="478264"/>
            <a:ext cx="14631829" cy="1990461"/>
          </a:xfrm>
          <a:prstGeom prst="rect">
            <a:avLst/>
          </a:prstGeom>
        </p:spPr>
        <p:txBody>
          <a:bodyPr vert="horz" lIns="161145" tIns="80572" rIns="161145" bIns="80572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80" y="2786645"/>
            <a:ext cx="14631829" cy="7881672"/>
          </a:xfrm>
          <a:prstGeom prst="rect">
            <a:avLst/>
          </a:prstGeom>
        </p:spPr>
        <p:txBody>
          <a:bodyPr vert="horz" lIns="161145" tIns="80572" rIns="161145" bIns="80572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879" y="11069173"/>
            <a:ext cx="3793437" cy="635842"/>
          </a:xfrm>
          <a:prstGeom prst="rect">
            <a:avLst/>
          </a:prstGeom>
        </p:spPr>
        <p:txBody>
          <a:bodyPr vert="horz" lIns="161145" tIns="80572" rIns="161145" bIns="80572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05724" eaLnBrk="1" fontAlgn="auto" hangingPunct="1">
              <a:spcBef>
                <a:spcPts val="0"/>
              </a:spcBef>
              <a:spcAft>
                <a:spcPts val="0"/>
              </a:spcAft>
            </a:pPr>
            <a:fld id="{4D56AFE7-9707-3A45-94CF-76F54F06071A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805724" eaLnBrk="1" fontAlgn="auto" hangingPunct="1">
                <a:spcBef>
                  <a:spcPts val="0"/>
                </a:spcBef>
                <a:spcAft>
                  <a:spcPts val="0"/>
                </a:spcAft>
              </a:pPr>
              <a:t>9/11/2014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4676" y="11069173"/>
            <a:ext cx="5148236" cy="635842"/>
          </a:xfrm>
          <a:prstGeom prst="rect">
            <a:avLst/>
          </a:prstGeom>
        </p:spPr>
        <p:txBody>
          <a:bodyPr vert="horz" lIns="161145" tIns="80572" rIns="161145" bIns="80572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057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1272" y="11069173"/>
            <a:ext cx="3793437" cy="635842"/>
          </a:xfrm>
          <a:prstGeom prst="rect">
            <a:avLst/>
          </a:prstGeom>
        </p:spPr>
        <p:txBody>
          <a:bodyPr vert="horz" lIns="161145" tIns="80572" rIns="161145" bIns="80572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05724" eaLnBrk="1" fontAlgn="auto" hangingPunct="1">
              <a:spcBef>
                <a:spcPts val="0"/>
              </a:spcBef>
              <a:spcAft>
                <a:spcPts val="0"/>
              </a:spcAft>
            </a:pPr>
            <a:fld id="{86B00B96-1564-ED40-A98C-8A9A8E822F8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80572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6481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ctr" defTabSz="805724" rtl="0" eaLnBrk="1" latinLnBrk="0" hangingPunct="1">
        <a:spcBef>
          <a:spcPct val="0"/>
        </a:spcBef>
        <a:buNone/>
        <a:defRPr sz="7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4293" indent="-604293" algn="l" defTabSz="805724" rtl="0" eaLnBrk="1" latinLnBrk="0" hangingPunct="1">
        <a:spcBef>
          <a:spcPct val="20000"/>
        </a:spcBef>
        <a:buFont typeface="Arial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09301" indent="-503577" algn="l" defTabSz="805724" rtl="0" eaLnBrk="1" latinLnBrk="0" hangingPunct="1">
        <a:spcBef>
          <a:spcPct val="20000"/>
        </a:spcBef>
        <a:buFont typeface="Arial"/>
        <a:buChar char="–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014309" indent="-402862" algn="l" defTabSz="805724" rtl="0" eaLnBrk="1" latinLnBrk="0" hangingPunct="1">
        <a:spcBef>
          <a:spcPct val="20000"/>
        </a:spcBef>
        <a:buFont typeface="Arial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2820032" indent="-402862" algn="l" defTabSz="805724" rtl="0" eaLnBrk="1" latinLnBrk="0" hangingPunct="1">
        <a:spcBef>
          <a:spcPct val="20000"/>
        </a:spcBef>
        <a:buFont typeface="Arial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625756" indent="-402862" algn="l" defTabSz="805724" rtl="0" eaLnBrk="1" latinLnBrk="0" hangingPunct="1">
        <a:spcBef>
          <a:spcPct val="20000"/>
        </a:spcBef>
        <a:buFont typeface="Arial"/>
        <a:buChar char="»"/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431480" indent="-402862" algn="l" defTabSz="805724" rtl="0" eaLnBrk="1" latinLnBrk="0" hangingPunct="1">
        <a:spcBef>
          <a:spcPct val="20000"/>
        </a:spcBef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237203" indent="-402862" algn="l" defTabSz="805724" rtl="0" eaLnBrk="1" latinLnBrk="0" hangingPunct="1">
        <a:spcBef>
          <a:spcPct val="20000"/>
        </a:spcBef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042927" indent="-402862" algn="l" defTabSz="805724" rtl="0" eaLnBrk="1" latinLnBrk="0" hangingPunct="1">
        <a:spcBef>
          <a:spcPct val="20000"/>
        </a:spcBef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6848650" indent="-402862" algn="l" defTabSz="805724" rtl="0" eaLnBrk="1" latinLnBrk="0" hangingPunct="1">
        <a:spcBef>
          <a:spcPct val="20000"/>
        </a:spcBef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572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5724" algn="l" defTabSz="80572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11447" algn="l" defTabSz="80572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17171" algn="l" defTabSz="80572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22894" algn="l" defTabSz="80572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8618" algn="l" defTabSz="80572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34341" algn="l" defTabSz="80572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40065" algn="l" defTabSz="80572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445788" algn="l" defTabSz="80572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signatur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" y="11019411"/>
            <a:ext cx="16249120" cy="4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2" descr="PPT_Header0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6257588" cy="2272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89484" y="2913813"/>
            <a:ext cx="13796370" cy="7519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1145" tIns="80572" rIns="161145" bIns="805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da-DK" smtClean="0"/>
              <a:t>Fare clic per modificare stili del testo dello schema</a:t>
            </a:r>
          </a:p>
          <a:p>
            <a:pPr lvl="1"/>
            <a:r>
              <a:rPr lang="it-IT" altLang="da-DK" smtClean="0"/>
              <a:t>Secondo livello</a:t>
            </a:r>
          </a:p>
          <a:p>
            <a:pPr lvl="2"/>
            <a:r>
              <a:rPr lang="it-IT" altLang="da-DK" smtClean="0"/>
              <a:t>Terzo livello</a:t>
            </a:r>
          </a:p>
          <a:p>
            <a:pPr lvl="3"/>
            <a:r>
              <a:rPr lang="it-IT" altLang="da-DK" smtClean="0"/>
              <a:t>Quarto livello</a:t>
            </a:r>
          </a:p>
          <a:p>
            <a:pPr lvl="4"/>
            <a:r>
              <a:rPr lang="it-IT" altLang="da-DK" smtClean="0"/>
              <a:t>Quinto livello</a:t>
            </a:r>
          </a:p>
        </p:txBody>
      </p:sp>
      <p:sp>
        <p:nvSpPr>
          <p:cNvPr id="32666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75769" y="10947533"/>
            <a:ext cx="9427143" cy="641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26886" rIns="0" bIns="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it-IT">
              <a:solidFill>
                <a:srgbClr val="4D4F53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106420" y="284747"/>
            <a:ext cx="11024677" cy="150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1145" tIns="80572" rIns="161145" bIns="8057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da-DK" smtClean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14058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bg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bg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bg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bg1"/>
          </a:solidFill>
          <a:latin typeface="Verdana" pitchFamily="34" charset="0"/>
        </a:defRPr>
      </a:lvl5pPr>
      <a:lvl6pPr marL="805724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bg1"/>
          </a:solidFill>
          <a:latin typeface="Verdana" pitchFamily="34" charset="0"/>
        </a:defRPr>
      </a:lvl6pPr>
      <a:lvl7pPr marL="1611447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bg1"/>
          </a:solidFill>
          <a:latin typeface="Verdana" pitchFamily="34" charset="0"/>
        </a:defRPr>
      </a:lvl7pPr>
      <a:lvl8pPr marL="2417171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bg1"/>
          </a:solidFill>
          <a:latin typeface="Verdana" pitchFamily="34" charset="0"/>
        </a:defRPr>
      </a:lvl8pPr>
      <a:lvl9pPr marL="3222894" algn="l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bg1"/>
          </a:solidFill>
          <a:latin typeface="Verdana" pitchFamily="34" charset="0"/>
        </a:defRPr>
      </a:lvl9pPr>
    </p:titleStyle>
    <p:bodyStyle>
      <a:lvl1pPr marL="604293" indent="-604293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2800">
          <a:solidFill>
            <a:schemeClr val="bg2"/>
          </a:solidFill>
          <a:latin typeface="+mn-lt"/>
          <a:ea typeface="+mn-ea"/>
          <a:cs typeface="+mn-cs"/>
        </a:defRPr>
      </a:lvl1pPr>
      <a:lvl2pPr marL="2162585" indent="-73858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2800">
          <a:solidFill>
            <a:schemeClr val="bg2"/>
          </a:solidFill>
          <a:latin typeface="+mn-lt"/>
        </a:defRPr>
      </a:lvl2pPr>
      <a:lvl3pPr marL="3217299" indent="-73858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2800">
          <a:solidFill>
            <a:schemeClr val="bg2"/>
          </a:solidFill>
          <a:latin typeface="+mn-lt"/>
        </a:defRPr>
      </a:lvl3pPr>
      <a:lvl4pPr marL="4272014" indent="-73858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2800">
          <a:solidFill>
            <a:schemeClr val="bg2"/>
          </a:solidFill>
          <a:latin typeface="+mn-lt"/>
        </a:defRPr>
      </a:lvl4pPr>
      <a:lvl5pPr marL="5326728" indent="-73858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2800">
          <a:solidFill>
            <a:schemeClr val="bg2"/>
          </a:solidFill>
          <a:latin typeface="+mn-lt"/>
        </a:defRPr>
      </a:lvl5pPr>
      <a:lvl6pPr marL="6132452" indent="-73858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rgbClr val="ED1B34"/>
        </a:buClr>
        <a:buFont typeface="NotesSoft-Bold" pitchFamily="2" charset="0"/>
        <a:defRPr sz="2800">
          <a:solidFill>
            <a:srgbClr val="9D9FA1"/>
          </a:solidFill>
          <a:latin typeface="+mn-lt"/>
        </a:defRPr>
      </a:lvl6pPr>
      <a:lvl7pPr marL="6938175" indent="-73858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rgbClr val="ED1B34"/>
        </a:buClr>
        <a:buFont typeface="NotesSoft-Bold" pitchFamily="2" charset="0"/>
        <a:defRPr sz="2800">
          <a:solidFill>
            <a:srgbClr val="9D9FA1"/>
          </a:solidFill>
          <a:latin typeface="+mn-lt"/>
        </a:defRPr>
      </a:lvl7pPr>
      <a:lvl8pPr marL="7743899" indent="-73858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rgbClr val="ED1B34"/>
        </a:buClr>
        <a:buFont typeface="NotesSoft-Bold" pitchFamily="2" charset="0"/>
        <a:defRPr sz="2800">
          <a:solidFill>
            <a:srgbClr val="9D9FA1"/>
          </a:solidFill>
          <a:latin typeface="+mn-lt"/>
        </a:defRPr>
      </a:lvl8pPr>
      <a:lvl9pPr marL="8549622" indent="-73858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rgbClr val="ED1B34"/>
        </a:buClr>
        <a:buFont typeface="NotesSoft-Bold" pitchFamily="2" charset="0"/>
        <a:defRPr sz="2800">
          <a:solidFill>
            <a:srgbClr val="9D9FA1"/>
          </a:solidFill>
          <a:latin typeface="+mn-lt"/>
        </a:defRPr>
      </a:lvl9pPr>
    </p:bodyStyle>
    <p:otherStyle>
      <a:defPPr>
        <a:defRPr lang="en-US"/>
      </a:defPPr>
      <a:lvl1pPr marL="0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5724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11447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17171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22894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8618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34341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40065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445788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Rectangle 49"/>
          <p:cNvSpPr>
            <a:spLocks noChangeArrowheads="1"/>
          </p:cNvSpPr>
          <p:nvPr/>
        </p:nvSpPr>
        <p:spPr bwMode="auto">
          <a:xfrm>
            <a:off x="0" y="0"/>
            <a:ext cx="16257588" cy="453383"/>
          </a:xfrm>
          <a:prstGeom prst="rect">
            <a:avLst/>
          </a:prstGeom>
          <a:solidFill>
            <a:srgbClr val="00284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45" tIns="80572" rIns="161145" bIns="80572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2804" y="453383"/>
            <a:ext cx="14851984" cy="1606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1145" tIns="80572" rIns="161145" bIns="8057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5955" y="2712004"/>
            <a:ext cx="15365679" cy="7522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1145" tIns="80572" rIns="161145" bIns="805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Textmasterformate durch Klicken bearbeiten</a:t>
            </a:r>
          </a:p>
          <a:p>
            <a:pPr lvl="0"/>
            <a:r>
              <a:rPr lang="en-GB" altLang="en-US" smtClean="0"/>
              <a:t>Erste Ebene</a:t>
            </a:r>
          </a:p>
          <a:p>
            <a:pPr lvl="1"/>
            <a:r>
              <a:rPr lang="en-GB" altLang="en-US" smtClean="0"/>
              <a:t>Zweite Ebene</a:t>
            </a:r>
          </a:p>
          <a:p>
            <a:pPr lvl="2"/>
            <a:r>
              <a:rPr lang="en-GB" altLang="en-US" smtClean="0"/>
              <a:t>Dritte Ebene</a:t>
            </a:r>
          </a:p>
          <a:p>
            <a:pPr lvl="3"/>
            <a:r>
              <a:rPr lang="en-GB" altLang="en-US" smtClean="0"/>
              <a:t>Vierte Ebene</a:t>
            </a:r>
          </a:p>
          <a:p>
            <a:pPr lvl="4"/>
            <a:r>
              <a:rPr lang="en-GB" altLang="en-US" smtClean="0"/>
              <a:t>Fünfte Ebene</a:t>
            </a:r>
          </a:p>
        </p:txBody>
      </p:sp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11586355" y="1"/>
            <a:ext cx="4671233" cy="65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45" tIns="80572" rIns="161145" bIns="80572"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altLang="en-US" sz="3200">
              <a:solidFill>
                <a:srgbClr val="000000"/>
              </a:solidFill>
            </a:endParaRP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2208860"/>
            <a:ext cx="16257588" cy="12440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45" tIns="80572" rIns="161145" bIns="80572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075" name="Line 51"/>
          <p:cNvSpPr>
            <a:spLocks noChangeShapeType="1"/>
          </p:cNvSpPr>
          <p:nvPr/>
        </p:nvSpPr>
        <p:spPr bwMode="auto">
          <a:xfrm>
            <a:off x="0" y="2084454"/>
            <a:ext cx="16257588" cy="0"/>
          </a:xfrm>
          <a:prstGeom prst="line">
            <a:avLst/>
          </a:prstGeom>
          <a:noFill/>
          <a:ln w="12700">
            <a:solidFill>
              <a:srgbClr val="00284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45" tIns="80572" rIns="161145" bIns="80572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4031939" y="10234284"/>
            <a:ext cx="8065684" cy="1329739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84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45" tIns="80572" rIns="161145" bIns="80572"/>
          <a:lstStyle/>
          <a:p>
            <a:pPr eaLnBrk="1" hangingPunct="1"/>
            <a:r>
              <a:rPr lang="de-DE" altLang="en-US" sz="2100" dirty="0" smtClean="0">
                <a:solidFill>
                  <a:srgbClr val="00284C"/>
                </a:solidFill>
              </a:rPr>
              <a:t>Workshop: Digital Preservation Sustainability on the EU Level</a:t>
            </a:r>
            <a:endParaRPr lang="de-DE" altLang="en-US" sz="2100" dirty="0">
              <a:solidFill>
                <a:srgbClr val="00284C"/>
              </a:solidFill>
            </a:endParaRPr>
          </a:p>
          <a:p>
            <a:pPr eaLnBrk="1" hangingPunct="1"/>
            <a:r>
              <a:rPr lang="de-DE" altLang="en-US" sz="2100" dirty="0" smtClean="0">
                <a:solidFill>
                  <a:srgbClr val="00284C"/>
                </a:solidFill>
              </a:rPr>
              <a:t>David Giaretta, APA and STFC</a:t>
            </a:r>
            <a:endParaRPr lang="de-DE" altLang="en-US" sz="2100" dirty="0">
              <a:solidFill>
                <a:srgbClr val="00284C"/>
              </a:solidFill>
            </a:endParaRPr>
          </a:p>
          <a:p>
            <a:pPr eaLnBrk="1" hangingPunct="1"/>
            <a:r>
              <a:rPr lang="de-DE" altLang="en-US" sz="2100" dirty="0" smtClean="0">
                <a:solidFill>
                  <a:srgbClr val="00284C"/>
                </a:solidFill>
              </a:rPr>
              <a:t>TPDL Conference Workshop, September 2014</a:t>
            </a:r>
            <a:endParaRPr lang="en-GB" altLang="en-US" sz="2100" dirty="0">
              <a:solidFill>
                <a:srgbClr val="00284C"/>
              </a:solidFill>
            </a:endParaRPr>
          </a:p>
          <a:p>
            <a:pPr algn="ctr" eaLnBrk="1" hangingPunct="1"/>
            <a:endParaRPr lang="en-GB" altLang="en-US" sz="2100" dirty="0">
              <a:solidFill>
                <a:srgbClr val="00284C"/>
              </a:solidFill>
            </a:endParaRPr>
          </a:p>
        </p:txBody>
      </p:sp>
      <p:sp>
        <p:nvSpPr>
          <p:cNvPr id="1074" name="Line 50"/>
          <p:cNvSpPr>
            <a:spLocks noChangeShapeType="1"/>
          </p:cNvSpPr>
          <p:nvPr/>
        </p:nvSpPr>
        <p:spPr bwMode="auto">
          <a:xfrm>
            <a:off x="0" y="10234284"/>
            <a:ext cx="16257588" cy="0"/>
          </a:xfrm>
          <a:prstGeom prst="line">
            <a:avLst/>
          </a:prstGeom>
          <a:noFill/>
          <a:ln w="12700">
            <a:solidFill>
              <a:srgbClr val="00284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45" tIns="80572" rIns="161145" bIns="80572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083" name="Rectangle 59"/>
          <p:cNvSpPr>
            <a:spLocks noChangeArrowheads="1"/>
          </p:cNvSpPr>
          <p:nvPr/>
        </p:nvSpPr>
        <p:spPr bwMode="auto">
          <a:xfrm>
            <a:off x="0" y="11489380"/>
            <a:ext cx="16257588" cy="453383"/>
          </a:xfrm>
          <a:prstGeom prst="rect">
            <a:avLst/>
          </a:prstGeom>
          <a:solidFill>
            <a:srgbClr val="00284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61145" tIns="80572" rIns="161145" bIns="80572" anchor="ctr"/>
          <a:lstStyle/>
          <a:p>
            <a:pPr eaLnBrk="1" hangingPunct="1"/>
            <a:endParaRPr lang="en-GB" sz="2100">
              <a:solidFill>
                <a:srgbClr val="FFFFFF"/>
              </a:solidFill>
            </a:endParaRPr>
          </a:p>
        </p:txBody>
      </p:sp>
      <p:pic>
        <p:nvPicPr>
          <p:cNvPr id="1085" name="Picture 61" descr="APA dunkel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7963" cy="208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92" name="Group 68"/>
          <p:cNvGrpSpPr>
            <a:grpSpLocks/>
          </p:cNvGrpSpPr>
          <p:nvPr/>
        </p:nvGrpSpPr>
        <p:grpSpPr bwMode="auto">
          <a:xfrm>
            <a:off x="10818635" y="453383"/>
            <a:ext cx="5438953" cy="345567"/>
            <a:chOff x="3833" y="164"/>
            <a:chExt cx="1927" cy="125"/>
          </a:xfrm>
        </p:grpSpPr>
        <p:sp>
          <p:nvSpPr>
            <p:cNvPr id="1088" name="Rectangle 64"/>
            <p:cNvSpPr>
              <a:spLocks noChangeArrowheads="1"/>
            </p:cNvSpPr>
            <p:nvPr userDrawn="1"/>
          </p:nvSpPr>
          <p:spPr bwMode="auto">
            <a:xfrm>
              <a:off x="3991" y="164"/>
              <a:ext cx="1769" cy="91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284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 eaLnBrk="1" hangingPunct="1"/>
              <a:r>
                <a:rPr lang="en-GB" altLang="en-US" sz="1400">
                  <a:solidFill>
                    <a:srgbClr val="00284C"/>
                  </a:solidFill>
                </a:rPr>
                <a:t>Co-funded by the European Union under FP7-ICT-2009-6</a:t>
              </a:r>
            </a:p>
          </p:txBody>
        </p:sp>
        <p:pic>
          <p:nvPicPr>
            <p:cNvPr id="1090" name="Picture 66" descr="EU logo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3" y="164"/>
              <a:ext cx="184" cy="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93" name="Text Box 69"/>
          <p:cNvSpPr txBox="1">
            <a:spLocks noChangeArrowheads="1"/>
          </p:cNvSpPr>
          <p:nvPr/>
        </p:nvSpPr>
        <p:spPr bwMode="auto">
          <a:xfrm>
            <a:off x="11586355" y="11503205"/>
            <a:ext cx="4671233" cy="45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1145" tIns="80572" rIns="161145" bIns="80572">
            <a:spAutoFit/>
          </a:bodyPr>
          <a:lstStyle>
            <a:lvl1pPr marL="87313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en-GB" altLang="en-US" sz="2600" u="sng">
                <a:solidFill>
                  <a:srgbClr val="66FFFF"/>
                </a:solidFill>
              </a:rPr>
              <a:t>aparsen.eu</a:t>
            </a:r>
            <a:r>
              <a:rPr lang="en-GB" altLang="en-US" sz="2600">
                <a:solidFill>
                  <a:srgbClr val="66FFFF"/>
                </a:solidFill>
              </a:rPr>
              <a:t>    #APARSEN</a:t>
            </a:r>
            <a:r>
              <a:rPr lang="en-GB" altLang="en-US" sz="2600" u="sng">
                <a:solidFill>
                  <a:srgbClr val="66FFFF"/>
                </a:solidFill>
              </a:rPr>
              <a:t> </a:t>
            </a:r>
          </a:p>
        </p:txBody>
      </p:sp>
      <p:pic>
        <p:nvPicPr>
          <p:cNvPr id="18" name="Immagine 3" descr="LogoSmallLittle.p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12267"/>
            <a:ext cx="2018085" cy="1951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28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5pPr>
      <a:lvl6pPr marL="805724"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6pPr>
      <a:lvl7pPr marL="1611447"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7pPr>
      <a:lvl8pPr marL="2417171"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8pPr>
      <a:lvl9pPr marL="3222894" algn="l" rtl="0" eaLnBrk="1" fontAlgn="base" hangingPunct="1">
        <a:spcBef>
          <a:spcPct val="0"/>
        </a:spcBef>
        <a:spcAft>
          <a:spcPct val="0"/>
        </a:spcAft>
        <a:defRPr sz="5600">
          <a:solidFill>
            <a:srgbClr val="00284C"/>
          </a:solidFill>
          <a:latin typeface="Arial" charset="0"/>
        </a:defRPr>
      </a:lvl9pPr>
    </p:titleStyle>
    <p:bodyStyle>
      <a:lvl1pPr marL="604293" indent="-604293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Char char="•"/>
        <a:defRPr sz="4200">
          <a:solidFill>
            <a:srgbClr val="00284C"/>
          </a:solidFill>
          <a:latin typeface="+mn-lt"/>
          <a:ea typeface="+mn-ea"/>
          <a:cs typeface="+mn-cs"/>
        </a:defRPr>
      </a:lvl1pPr>
      <a:lvl2pPr marL="1309301" indent="-503577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Arial" charset="0"/>
        <a:buChar char="–"/>
        <a:defRPr sz="3900">
          <a:solidFill>
            <a:srgbClr val="00284C"/>
          </a:solidFill>
          <a:latin typeface="+mn-lt"/>
        </a:defRPr>
      </a:lvl2pPr>
      <a:lvl3pPr marL="2014309" indent="-402862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Wingdings" pitchFamily="2" charset="2"/>
        <a:buChar char="§"/>
        <a:defRPr sz="3500">
          <a:solidFill>
            <a:srgbClr val="00284C"/>
          </a:solidFill>
          <a:latin typeface="+mn-lt"/>
        </a:defRPr>
      </a:lvl3pPr>
      <a:lvl4pPr marL="2820032" indent="-402862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Courier New" pitchFamily="49" charset="0"/>
        <a:buChar char="+"/>
        <a:defRPr>
          <a:solidFill>
            <a:srgbClr val="00284C"/>
          </a:solidFill>
          <a:latin typeface="+mn-lt"/>
        </a:defRPr>
      </a:lvl4pPr>
      <a:lvl5pPr marL="3625756" indent="-402862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Arial" charset="0"/>
        <a:buChar char="»"/>
        <a:defRPr sz="2800">
          <a:solidFill>
            <a:srgbClr val="00284C"/>
          </a:solidFill>
          <a:latin typeface="+mn-lt"/>
        </a:defRPr>
      </a:lvl5pPr>
      <a:lvl6pPr marL="4431480" indent="-402862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Arial" charset="0"/>
        <a:buChar char="»"/>
        <a:defRPr sz="2800">
          <a:solidFill>
            <a:srgbClr val="00284C"/>
          </a:solidFill>
          <a:latin typeface="+mn-lt"/>
        </a:defRPr>
      </a:lvl6pPr>
      <a:lvl7pPr marL="5237203" indent="-402862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Arial" charset="0"/>
        <a:buChar char="»"/>
        <a:defRPr sz="2800">
          <a:solidFill>
            <a:srgbClr val="00284C"/>
          </a:solidFill>
          <a:latin typeface="+mn-lt"/>
        </a:defRPr>
      </a:lvl7pPr>
      <a:lvl8pPr marL="6042927" indent="-402862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Arial" charset="0"/>
        <a:buChar char="»"/>
        <a:defRPr sz="2800">
          <a:solidFill>
            <a:srgbClr val="00284C"/>
          </a:solidFill>
          <a:latin typeface="+mn-lt"/>
        </a:defRPr>
      </a:lvl8pPr>
      <a:lvl9pPr marL="6848650" indent="-402862" algn="l" rtl="0" eaLnBrk="1" fontAlgn="base" hangingPunct="1">
        <a:spcBef>
          <a:spcPct val="20000"/>
        </a:spcBef>
        <a:spcAft>
          <a:spcPct val="0"/>
        </a:spcAft>
        <a:buClr>
          <a:srgbClr val="00D1CC"/>
        </a:buClr>
        <a:buFont typeface="Arial" charset="0"/>
        <a:buChar char="»"/>
        <a:defRPr sz="2800">
          <a:solidFill>
            <a:srgbClr val="00284C"/>
          </a:solidFill>
          <a:latin typeface="+mn-lt"/>
        </a:defRPr>
      </a:lvl9pPr>
    </p:bodyStyle>
    <p:otherStyle>
      <a:defPPr>
        <a:defRPr lang="en-US"/>
      </a:defPPr>
      <a:lvl1pPr marL="0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5724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11447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17171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22894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8618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34341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40065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445788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4"/>
          <p:cNvSpPr>
            <a:spLocks noChangeArrowheads="1"/>
          </p:cNvSpPr>
          <p:nvPr userDrawn="1"/>
        </p:nvSpPr>
        <p:spPr bwMode="auto">
          <a:xfrm>
            <a:off x="0" y="10615789"/>
            <a:ext cx="16257588" cy="1326974"/>
          </a:xfrm>
          <a:prstGeom prst="rect">
            <a:avLst/>
          </a:prstGeom>
          <a:solidFill>
            <a:srgbClr val="EBEBEB"/>
          </a:solidFill>
          <a:ln w="9525">
            <a:solidFill>
              <a:srgbClr val="EBEBEB"/>
            </a:solidFill>
            <a:miter lim="800000"/>
            <a:headEnd/>
            <a:tailEnd/>
          </a:ln>
        </p:spPr>
        <p:txBody>
          <a:bodyPr wrap="none" lIns="161145" tIns="80572" rIns="161145" bIns="80572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defRPr/>
            </a:pPr>
            <a:endParaRPr lang="da-DK" altLang="sv-SE" smtClean="0">
              <a:solidFill>
                <a:srgbClr val="000000"/>
              </a:solidFill>
            </a:endParaRPr>
          </a:p>
        </p:txBody>
      </p:sp>
      <p:sp>
        <p:nvSpPr>
          <p:cNvPr id="1027" name="Rectangle 44"/>
          <p:cNvSpPr>
            <a:spLocks noChangeArrowheads="1"/>
          </p:cNvSpPr>
          <p:nvPr userDrawn="1"/>
        </p:nvSpPr>
        <p:spPr bwMode="auto">
          <a:xfrm>
            <a:off x="15309229" y="11146579"/>
            <a:ext cx="948359" cy="7961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1145" tIns="80572" rIns="161145" bIns="80572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da-DK" altLang="sv-SE" smtClean="0">
              <a:solidFill>
                <a:srgbClr val="000000"/>
              </a:solidFill>
            </a:endParaRPr>
          </a:p>
        </p:txBody>
      </p:sp>
      <p:sp>
        <p:nvSpPr>
          <p:cNvPr id="1028" name="Text Box 14"/>
          <p:cNvSpPr txBox="1">
            <a:spLocks noChangeArrowheads="1"/>
          </p:cNvSpPr>
          <p:nvPr userDrawn="1"/>
        </p:nvSpPr>
        <p:spPr bwMode="auto">
          <a:xfrm>
            <a:off x="406440" y="11544671"/>
            <a:ext cx="1083839" cy="345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404042"/>
                </a:solidFill>
                <a:miter lim="800000"/>
                <a:headEnd/>
                <a:tailEnd/>
              </a14:hiddenLine>
            </a:ext>
          </a:extLst>
        </p:spPr>
        <p:txBody>
          <a:bodyPr lIns="161145" tIns="80572" rIns="161145" bIns="80572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fld id="{DF7C603D-17EE-4CDA-BA6C-B3E0AF4483AF}" type="slidenum">
              <a:rPr lang="nb-NO" sz="1200" b="1" smtClean="0">
                <a:solidFill>
                  <a:srgbClr val="404042"/>
                </a:solidFill>
                <a:latin typeface="Trebuchet MS" pitchFamily="1" charset="0"/>
              </a:rPr>
              <a:pPr algn="ctr">
                <a:spcBef>
                  <a:spcPct val="50000"/>
                </a:spcBef>
                <a:defRPr/>
              </a:pPr>
              <a:t>‹nr.›</a:t>
            </a:fld>
            <a:r>
              <a:rPr lang="nb-NO" sz="1200" b="1" dirty="0" smtClean="0">
                <a:solidFill>
                  <a:srgbClr val="404042"/>
                </a:solidFill>
                <a:latin typeface="Trebuchet MS" pitchFamily="1" charset="0"/>
              </a:rPr>
              <a:t> </a:t>
            </a:r>
          </a:p>
        </p:txBody>
      </p:sp>
      <p:sp>
        <p:nvSpPr>
          <p:cNvPr id="1029" name="Line 20"/>
          <p:cNvSpPr>
            <a:spLocks noChangeShapeType="1"/>
          </p:cNvSpPr>
          <p:nvPr userDrawn="1"/>
        </p:nvSpPr>
        <p:spPr bwMode="auto">
          <a:xfrm>
            <a:off x="4335357" y="11544671"/>
            <a:ext cx="0" cy="39809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61145" tIns="80572" rIns="161145" bIns="80572" anchor="ctr"/>
          <a:lstStyle/>
          <a:p>
            <a:endParaRPr lang="en-GB" sz="4200" smtClean="0">
              <a:solidFill>
                <a:srgbClr val="000000"/>
              </a:solidFill>
            </a:endParaRPr>
          </a:p>
        </p:txBody>
      </p:sp>
      <p:pic>
        <p:nvPicPr>
          <p:cNvPr id="1030" name="Picture 1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9229" y="10615790"/>
            <a:ext cx="948359" cy="619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31" name="Picture 2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9229" y="11298630"/>
            <a:ext cx="812879" cy="644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32" name="Line 33"/>
          <p:cNvSpPr>
            <a:spLocks noChangeShapeType="1"/>
          </p:cNvSpPr>
          <p:nvPr userDrawn="1"/>
        </p:nvSpPr>
        <p:spPr bwMode="auto">
          <a:xfrm>
            <a:off x="0" y="11544671"/>
            <a:ext cx="10567432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61145" tIns="80572" rIns="161145" bIns="80572" anchor="ctr"/>
          <a:lstStyle/>
          <a:p>
            <a:endParaRPr lang="en-GB" sz="4200" smtClean="0">
              <a:solidFill>
                <a:srgbClr val="000000"/>
              </a:solidFill>
            </a:endParaRPr>
          </a:p>
        </p:txBody>
      </p:sp>
      <p:sp>
        <p:nvSpPr>
          <p:cNvPr id="1033" name="Line 34"/>
          <p:cNvSpPr>
            <a:spLocks noChangeShapeType="1"/>
          </p:cNvSpPr>
          <p:nvPr userDrawn="1"/>
        </p:nvSpPr>
        <p:spPr bwMode="auto">
          <a:xfrm>
            <a:off x="1896719" y="11544671"/>
            <a:ext cx="0" cy="39809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61145" tIns="80572" rIns="161145" bIns="80572" anchor="ctr"/>
          <a:lstStyle/>
          <a:p>
            <a:endParaRPr lang="en-GB" sz="4200" smtClean="0">
              <a:solidFill>
                <a:srgbClr val="000000"/>
              </a:solidFill>
            </a:endParaRPr>
          </a:p>
        </p:txBody>
      </p:sp>
      <p:sp>
        <p:nvSpPr>
          <p:cNvPr id="1034" name="Line 37"/>
          <p:cNvSpPr>
            <a:spLocks noChangeShapeType="1"/>
          </p:cNvSpPr>
          <p:nvPr userDrawn="1"/>
        </p:nvSpPr>
        <p:spPr bwMode="auto">
          <a:xfrm>
            <a:off x="10567432" y="10615789"/>
            <a:ext cx="0" cy="1326974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61145" tIns="80572" rIns="161145" bIns="80572" anchor="ctr"/>
          <a:lstStyle/>
          <a:p>
            <a:endParaRPr lang="en-GB" sz="4200" smtClean="0">
              <a:solidFill>
                <a:srgbClr val="000000"/>
              </a:solidFill>
            </a:endParaRPr>
          </a:p>
        </p:txBody>
      </p:sp>
      <p:sp>
        <p:nvSpPr>
          <p:cNvPr id="1035" name="Line 39"/>
          <p:cNvSpPr>
            <a:spLocks noChangeShapeType="1"/>
          </p:cNvSpPr>
          <p:nvPr userDrawn="1"/>
        </p:nvSpPr>
        <p:spPr bwMode="auto">
          <a:xfrm>
            <a:off x="0" y="1725066"/>
            <a:ext cx="16257588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61145" tIns="80572" rIns="161145" bIns="80572" anchor="ctr"/>
          <a:lstStyle/>
          <a:p>
            <a:endParaRPr lang="en-GB" sz="4200" smtClean="0">
              <a:solidFill>
                <a:srgbClr val="000000"/>
              </a:solidFill>
            </a:endParaRPr>
          </a:p>
        </p:txBody>
      </p:sp>
      <p:sp>
        <p:nvSpPr>
          <p:cNvPr id="1036" name="Line 42"/>
          <p:cNvSpPr>
            <a:spLocks noChangeShapeType="1"/>
          </p:cNvSpPr>
          <p:nvPr userDrawn="1"/>
        </p:nvSpPr>
        <p:spPr bwMode="auto">
          <a:xfrm>
            <a:off x="0" y="11942763"/>
            <a:ext cx="16257588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61145" tIns="80572" rIns="161145" bIns="80572" anchor="ctr"/>
          <a:lstStyle/>
          <a:p>
            <a:endParaRPr lang="en-GB" sz="4200" smtClean="0">
              <a:solidFill>
                <a:srgbClr val="000000"/>
              </a:solidFill>
            </a:endParaRPr>
          </a:p>
        </p:txBody>
      </p:sp>
      <p:pic>
        <p:nvPicPr>
          <p:cNvPr id="1037" name="Picture 45" descr="Z:\_FUNDING\2012\2012_DuraArk\Dissemination\GraphicCIdevelopment\logo web\logo web-alternative\Logo_web3-grey.jp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7" r="16417" b="10860"/>
          <a:stretch>
            <a:fillRect/>
          </a:stretch>
        </p:blipFill>
        <p:spPr bwMode="auto">
          <a:xfrm>
            <a:off x="10688801" y="10695962"/>
            <a:ext cx="3502719" cy="124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8" name="TextBox 1"/>
          <p:cNvSpPr txBox="1">
            <a:spLocks noChangeArrowheads="1"/>
          </p:cNvSpPr>
          <p:nvPr userDrawn="1"/>
        </p:nvSpPr>
        <p:spPr bwMode="auto">
          <a:xfrm>
            <a:off x="2238243" y="11550201"/>
            <a:ext cx="1922120" cy="439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145" tIns="80572" rIns="161145" bIns="80572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defRPr/>
            </a:pPr>
            <a:r>
              <a:rPr lang="en-US" altLang="sv-SE" sz="1800" smtClean="0">
                <a:solidFill>
                  <a:srgbClr val="000000"/>
                </a:solidFill>
              </a:rPr>
              <a:t>2014/09/08</a:t>
            </a:r>
          </a:p>
        </p:txBody>
      </p:sp>
    </p:spTree>
    <p:extLst>
      <p:ext uri="{BB962C8B-B14F-4D97-AF65-F5344CB8AC3E}">
        <p14:creationId xmlns:p14="http://schemas.microsoft.com/office/powerpoint/2010/main" val="3697027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2"/>
          </a:solidFill>
          <a:latin typeface="Trebuchet MS" pitchFamily="1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2"/>
          </a:solidFill>
          <a:latin typeface="Trebuchet MS" pitchFamily="1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2"/>
          </a:solidFill>
          <a:latin typeface="Trebuchet MS" pitchFamily="1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2"/>
          </a:solidFill>
          <a:latin typeface="Trebuchet MS" pitchFamily="1" charset="0"/>
          <a:ea typeface="ＭＳ Ｐゴシック" pitchFamily="1" charset="-128"/>
        </a:defRPr>
      </a:lvl5pPr>
      <a:lvl6pPr marL="805724" algn="ctr" rtl="0" fontAlgn="base">
        <a:spcBef>
          <a:spcPct val="0"/>
        </a:spcBef>
        <a:spcAft>
          <a:spcPct val="0"/>
        </a:spcAft>
        <a:defRPr sz="78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1611447" algn="ctr" rtl="0" fontAlgn="base">
        <a:spcBef>
          <a:spcPct val="0"/>
        </a:spcBef>
        <a:spcAft>
          <a:spcPct val="0"/>
        </a:spcAft>
        <a:defRPr sz="78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2417171" algn="ctr" rtl="0" fontAlgn="base">
        <a:spcBef>
          <a:spcPct val="0"/>
        </a:spcBef>
        <a:spcAft>
          <a:spcPct val="0"/>
        </a:spcAft>
        <a:defRPr sz="78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3222894" algn="ctr" rtl="0" fontAlgn="base">
        <a:spcBef>
          <a:spcPct val="0"/>
        </a:spcBef>
        <a:spcAft>
          <a:spcPct val="0"/>
        </a:spcAft>
        <a:defRPr sz="78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604293" indent="-604293" algn="l" rtl="0" eaLnBrk="0" fontAlgn="base" hangingPunct="0">
        <a:spcBef>
          <a:spcPct val="20000"/>
        </a:spcBef>
        <a:spcAft>
          <a:spcPct val="0"/>
        </a:spcAft>
        <a:buChar char="•"/>
        <a:defRPr sz="5600">
          <a:solidFill>
            <a:schemeClr val="tx1"/>
          </a:solidFill>
          <a:latin typeface="+mn-lt"/>
          <a:ea typeface="+mn-ea"/>
          <a:cs typeface="+mn-cs"/>
        </a:defRPr>
      </a:lvl1pPr>
      <a:lvl2pPr marL="1309301" indent="-503577" algn="l" rtl="0" eaLnBrk="0" fontAlgn="base" hangingPunct="0">
        <a:spcBef>
          <a:spcPct val="20000"/>
        </a:spcBef>
        <a:spcAft>
          <a:spcPct val="0"/>
        </a:spcAft>
        <a:buChar char="–"/>
        <a:defRPr sz="4900">
          <a:solidFill>
            <a:schemeClr val="tx1"/>
          </a:solidFill>
          <a:latin typeface="+mn-lt"/>
          <a:ea typeface="+mn-ea"/>
        </a:defRPr>
      </a:lvl2pPr>
      <a:lvl3pPr marL="2014309" indent="-402862" algn="l" rtl="0" eaLnBrk="0" fontAlgn="base" hangingPunct="0">
        <a:spcBef>
          <a:spcPct val="20000"/>
        </a:spcBef>
        <a:spcAft>
          <a:spcPct val="0"/>
        </a:spcAft>
        <a:buChar char="•"/>
        <a:defRPr sz="4200">
          <a:solidFill>
            <a:schemeClr val="tx1"/>
          </a:solidFill>
          <a:latin typeface="+mn-lt"/>
          <a:ea typeface="+mn-ea"/>
        </a:defRPr>
      </a:lvl3pPr>
      <a:lvl4pPr marL="2820032" indent="-402862" algn="l" rtl="0" eaLnBrk="0" fontAlgn="base" hangingPunct="0">
        <a:spcBef>
          <a:spcPct val="20000"/>
        </a:spcBef>
        <a:spcAft>
          <a:spcPct val="0"/>
        </a:spcAft>
        <a:buChar char="–"/>
        <a:defRPr sz="3500">
          <a:solidFill>
            <a:schemeClr val="tx1"/>
          </a:solidFill>
          <a:latin typeface="+mn-lt"/>
          <a:ea typeface="+mn-ea"/>
        </a:defRPr>
      </a:lvl4pPr>
      <a:lvl5pPr marL="3625756" indent="-402862" algn="l" rtl="0" eaLnBrk="0" fontAlgn="base" hangingPunct="0">
        <a:spcBef>
          <a:spcPct val="20000"/>
        </a:spcBef>
        <a:spcAft>
          <a:spcPct val="0"/>
        </a:spcAft>
        <a:buChar char="»"/>
        <a:defRPr sz="3500">
          <a:solidFill>
            <a:schemeClr val="tx1"/>
          </a:solidFill>
          <a:latin typeface="+mn-lt"/>
          <a:ea typeface="+mn-ea"/>
        </a:defRPr>
      </a:lvl5pPr>
      <a:lvl6pPr marL="4431480" indent="-402862" algn="l" rtl="0" fontAlgn="base">
        <a:spcBef>
          <a:spcPct val="20000"/>
        </a:spcBef>
        <a:spcAft>
          <a:spcPct val="0"/>
        </a:spcAft>
        <a:buChar char="»"/>
        <a:defRPr sz="3500">
          <a:solidFill>
            <a:schemeClr val="tx1"/>
          </a:solidFill>
          <a:latin typeface="+mn-lt"/>
          <a:ea typeface="+mn-ea"/>
        </a:defRPr>
      </a:lvl6pPr>
      <a:lvl7pPr marL="5237203" indent="-402862" algn="l" rtl="0" fontAlgn="base">
        <a:spcBef>
          <a:spcPct val="20000"/>
        </a:spcBef>
        <a:spcAft>
          <a:spcPct val="0"/>
        </a:spcAft>
        <a:buChar char="»"/>
        <a:defRPr sz="3500">
          <a:solidFill>
            <a:schemeClr val="tx1"/>
          </a:solidFill>
          <a:latin typeface="+mn-lt"/>
          <a:ea typeface="+mn-ea"/>
        </a:defRPr>
      </a:lvl7pPr>
      <a:lvl8pPr marL="6042927" indent="-402862" algn="l" rtl="0" fontAlgn="base">
        <a:spcBef>
          <a:spcPct val="20000"/>
        </a:spcBef>
        <a:spcAft>
          <a:spcPct val="0"/>
        </a:spcAft>
        <a:buChar char="»"/>
        <a:defRPr sz="3500">
          <a:solidFill>
            <a:schemeClr val="tx1"/>
          </a:solidFill>
          <a:latin typeface="+mn-lt"/>
          <a:ea typeface="+mn-ea"/>
        </a:defRPr>
      </a:lvl8pPr>
      <a:lvl9pPr marL="6848650" indent="-402862" algn="l" rtl="0" fontAlgn="base">
        <a:spcBef>
          <a:spcPct val="20000"/>
        </a:spcBef>
        <a:spcAft>
          <a:spcPct val="0"/>
        </a:spcAft>
        <a:buChar char="»"/>
        <a:defRPr sz="3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5724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11447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17171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22894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8618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34341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40065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445788" algn="l" defTabSz="1611447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wm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48.wmf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gif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gif"/><Relationship Id="rId4" Type="http://schemas.openxmlformats.org/officeDocument/2006/relationships/image" Target="../media/image51.png"/><Relationship Id="rId9" Type="http://schemas.openxmlformats.org/officeDocument/2006/relationships/image" Target="../media/image5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2.xml"/><Relationship Id="rId4" Type="http://schemas.openxmlformats.org/officeDocument/2006/relationships/hyperlink" Target="http://www.scidip-es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Digital Preservation Sustainability on the EU Policy Level</a:t>
            </a:r>
            <a:endParaRPr lang="da-DK" dirty="0"/>
          </a:p>
        </p:txBody>
      </p:sp>
      <p:sp>
        <p:nvSpPr>
          <p:cNvPr id="5" name="U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Elevator </a:t>
            </a:r>
            <a:r>
              <a:rPr lang="da-DK" dirty="0" err="1" smtClean="0"/>
              <a:t>Pitches</a:t>
            </a:r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32" y="9218638"/>
            <a:ext cx="2697723" cy="1867719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982" y="8730122"/>
            <a:ext cx="6282880" cy="207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19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12800" y="3523110"/>
            <a:ext cx="11852498" cy="7622729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Motivation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100" dirty="0"/>
              <a:t>Optimal access to Web archives taking into account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500" dirty="0">
                <a:ea typeface="+mn-ea"/>
                <a:cs typeface="+mn-cs"/>
              </a:rPr>
              <a:t>the temporal dimension of Web archives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500" dirty="0">
                <a:ea typeface="+mn-ea"/>
                <a:cs typeface="+mn-cs"/>
              </a:rPr>
              <a:t>structured semantic information available on the Web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500" dirty="0">
                <a:ea typeface="+mn-ea"/>
                <a:cs typeface="+mn-cs"/>
              </a:rPr>
              <a:t>social media and network information</a:t>
            </a:r>
          </a:p>
          <a:p>
            <a:pPr marL="0" indent="0"/>
            <a:endParaRPr lang="en-US" sz="1800" b="1" dirty="0"/>
          </a:p>
          <a:p>
            <a:pPr marL="0" indent="0"/>
            <a:r>
              <a:rPr lang="en-US" sz="4100" b="1" dirty="0"/>
              <a:t>Objectives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100" dirty="0"/>
              <a:t>Evolution-Aware Entity-Based Enrichment and Indexing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100" dirty="0"/>
              <a:t>Aggregating Social Networks and Streams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100" dirty="0"/>
              <a:t>Temporal Retrieval and Ranking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100" dirty="0"/>
              <a:t>Collaborative Exploration and Analytics</a:t>
            </a:r>
          </a:p>
          <a:p>
            <a:pPr marL="0" indent="0"/>
            <a:endParaRPr lang="en-US" sz="1600" b="1" dirty="0"/>
          </a:p>
          <a:p>
            <a:pPr marL="0" indent="0"/>
            <a:r>
              <a:rPr lang="en-US" sz="4100" b="1" dirty="0" err="1"/>
              <a:t>Testbeds</a:t>
            </a:r>
            <a:endParaRPr lang="en-US" sz="4100" b="1" dirty="0"/>
          </a:p>
          <a:p>
            <a:pPr marL="696764" indent="-696764">
              <a:buFont typeface="Arial" panose="020B0604020202020204" pitchFamily="34" charset="0"/>
              <a:buChar char="•"/>
            </a:pPr>
            <a:r>
              <a:rPr lang="en-US" sz="4100" dirty="0"/>
              <a:t>Temporal Wikipedia</a:t>
            </a:r>
          </a:p>
          <a:p>
            <a:pPr marL="696764" indent="-696764">
              <a:buFont typeface="Arial" panose="020B0604020202020204" pitchFamily="34" charset="0"/>
              <a:buChar char="•"/>
            </a:pPr>
            <a:r>
              <a:rPr lang="en-US" sz="4100" dirty="0"/>
              <a:t>Academic Web Archive </a:t>
            </a:r>
          </a:p>
          <a:p>
            <a:pPr marL="696764" indent="-696764">
              <a:buFont typeface="Arial" panose="020B0604020202020204" pitchFamily="34" charset="0"/>
              <a:buChar char="•"/>
            </a:pPr>
            <a:r>
              <a:rPr lang="en-US" sz="4100" dirty="0"/>
              <a:t>Politics on the Web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4600" dirty="0"/>
          </a:p>
          <a:p>
            <a:pPr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302756" y="11544300"/>
            <a:ext cx="5554663" cy="398463"/>
          </a:xfrm>
        </p:spPr>
        <p:txBody>
          <a:bodyPr/>
          <a:lstStyle/>
          <a:p>
            <a:r>
              <a:rPr lang="de-DE" dirty="0" smtClean="0"/>
              <a:t>Thomas Risse</a:t>
            </a:r>
            <a:endParaRPr lang="de-DE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812801" y="1362870"/>
            <a:ext cx="12356553" cy="105574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lIns="349847" tIns="174922" rIns="349847" bIns="174922" anchor="ctr"/>
          <a:lstStyle/>
          <a:p>
            <a:pPr algn="ctr">
              <a:tabLst>
                <a:tab pos="0" algn="l"/>
                <a:tab pos="457102" algn="l"/>
                <a:tab pos="914205" algn="l"/>
                <a:tab pos="1371309" algn="l"/>
                <a:tab pos="1828411" algn="l"/>
                <a:tab pos="2285513" algn="l"/>
                <a:tab pos="2742618" algn="l"/>
                <a:tab pos="3199718" algn="l"/>
                <a:tab pos="3656822" algn="l"/>
                <a:tab pos="4113924" algn="l"/>
                <a:tab pos="4571027" algn="l"/>
                <a:tab pos="5028131" algn="l"/>
                <a:tab pos="5485231" algn="l"/>
                <a:tab pos="5942336" algn="l"/>
                <a:tab pos="6399436" algn="l"/>
                <a:tab pos="6856540" algn="l"/>
                <a:tab pos="7313640" algn="l"/>
                <a:tab pos="7770746" algn="l"/>
                <a:tab pos="8227847" algn="l"/>
                <a:tab pos="8684949" algn="l"/>
                <a:tab pos="9142055" algn="l"/>
                <a:tab pos="9408696" algn="l"/>
                <a:tab pos="10132443" algn="l"/>
                <a:tab pos="10856187" algn="l"/>
                <a:tab pos="11579932" algn="l"/>
                <a:tab pos="12303679" algn="l"/>
                <a:tab pos="13027424" algn="l"/>
                <a:tab pos="13751171" algn="l"/>
                <a:tab pos="14474917" algn="l"/>
                <a:tab pos="15198664" algn="l"/>
                <a:tab pos="15922410" algn="l"/>
                <a:tab pos="16646157" algn="l"/>
              </a:tabLst>
              <a:defRPr/>
            </a:pPr>
            <a:r>
              <a:rPr lang="en-GB" sz="7200" b="1" dirty="0"/>
              <a:t>ALEXANDRIA</a:t>
            </a:r>
            <a:endParaRPr lang="en-US" sz="7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36876" y="2442024"/>
            <a:ext cx="12332476" cy="954106"/>
          </a:xfrm>
          <a:prstGeom prst="rect">
            <a:avLst/>
          </a:prstGeom>
          <a:noFill/>
        </p:spPr>
        <p:txBody>
          <a:bodyPr wrap="square" lIns="91419" tIns="45711" rIns="91419" bIns="45711" rtlCol="0">
            <a:spAutoFit/>
          </a:bodyPr>
          <a:lstStyle/>
          <a:p>
            <a:pPr algn="ctr"/>
            <a:r>
              <a:rPr lang="en-US" sz="2800" b="1" dirty="0"/>
              <a:t>Foundations for Temporal Retrieval, Exploration and </a:t>
            </a:r>
            <a:br>
              <a:rPr lang="en-US" sz="2800" b="1" dirty="0"/>
            </a:br>
            <a:r>
              <a:rPr lang="en-US" sz="2800" b="1" dirty="0"/>
              <a:t>Analytics in Web Archives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492" y="1388553"/>
            <a:ext cx="2585973" cy="20074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6816" t="16913" r="4345"/>
          <a:stretch/>
        </p:blipFill>
        <p:spPr>
          <a:xfrm>
            <a:off x="12593289" y="4603234"/>
            <a:ext cx="3384377" cy="4779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Group 13"/>
          <p:cNvGrpSpPr/>
          <p:nvPr/>
        </p:nvGrpSpPr>
        <p:grpSpPr>
          <a:xfrm>
            <a:off x="13080088" y="10147845"/>
            <a:ext cx="2410781" cy="850632"/>
            <a:chOff x="4190183" y="28707591"/>
            <a:chExt cx="4552587" cy="160635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813"/>
            <a:stretch/>
          </p:blipFill>
          <p:spPr>
            <a:xfrm>
              <a:off x="6635397" y="28707591"/>
              <a:ext cx="2107373" cy="157862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0183" y="28736217"/>
              <a:ext cx="2410781" cy="157773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047" y="2050121"/>
            <a:ext cx="8467494" cy="831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APARSEN Elevator Pitch</a:t>
            </a:r>
            <a:endParaRPr lang="en-US" alt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8059" y="2446784"/>
            <a:ext cx="8326856" cy="1754611"/>
          </a:xfrm>
          <a:solidFill>
            <a:srgbClr val="FFFF00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 dirty="0" smtClean="0"/>
              <a:t>The challenge: </a:t>
            </a:r>
            <a:r>
              <a:rPr lang="en-US" altLang="en-US" dirty="0" smtClean="0">
                <a:solidFill>
                  <a:srgbClr val="C00000"/>
                </a:solidFill>
              </a:rPr>
              <a:t>We love models!</a:t>
            </a:r>
          </a:p>
          <a:p>
            <a:pPr>
              <a:buFontTx/>
              <a:buNone/>
            </a:pPr>
            <a:r>
              <a:rPr lang="en-US" altLang="en-US" dirty="0" smtClean="0"/>
              <a:t>The solution: </a:t>
            </a:r>
            <a:r>
              <a:rPr lang="en-US" altLang="en-US" dirty="0" smtClean="0">
                <a:solidFill>
                  <a:srgbClr val="0070C0"/>
                </a:solidFill>
              </a:rPr>
              <a:t>Another model?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5" name="Explosion 1 4"/>
          <p:cNvSpPr/>
          <p:nvPr/>
        </p:nvSpPr>
        <p:spPr bwMode="auto">
          <a:xfrm>
            <a:off x="1215351" y="4440827"/>
            <a:ext cx="4736989" cy="2032143"/>
          </a:xfrm>
          <a:prstGeom prst="irregularSeal1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61099" tIns="80549" rIns="161099" bIns="80549" numCol="1" rtlCol="0" anchor="t" anchorCtr="0" compatLnSpc="1">
            <a:prstTxWarp prst="textNoShape">
              <a:avLst/>
            </a:prstTxWarp>
          </a:bodyPr>
          <a:lstStyle/>
          <a:p>
            <a:pPr defTabSz="1610989"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9793141" y="2936060"/>
            <a:ext cx="4736989" cy="2032143"/>
          </a:xfrm>
          <a:prstGeom prst="irregularSeal1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61099" tIns="80549" rIns="161099" bIns="80549" numCol="1" rtlCol="0" anchor="t" anchorCtr="0" compatLnSpc="1">
            <a:prstTxWarp prst="textNoShape">
              <a:avLst/>
            </a:prstTxWarp>
          </a:bodyPr>
          <a:lstStyle/>
          <a:p>
            <a:pPr defTabSz="1610989"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9" name="Explosion 1 8"/>
          <p:cNvSpPr/>
          <p:nvPr/>
        </p:nvSpPr>
        <p:spPr bwMode="auto">
          <a:xfrm>
            <a:off x="6336420" y="4842806"/>
            <a:ext cx="4736989" cy="2032143"/>
          </a:xfrm>
          <a:prstGeom prst="irregularSeal1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61099" tIns="80549" rIns="161099" bIns="80549" numCol="1" rtlCol="0" anchor="t" anchorCtr="0" compatLnSpc="1">
            <a:prstTxWarp prst="textNoShape">
              <a:avLst/>
            </a:prstTxWarp>
          </a:bodyPr>
          <a:lstStyle/>
          <a:p>
            <a:pPr defTabSz="1610989"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1" name="Explosion 1 10"/>
          <p:cNvSpPr/>
          <p:nvPr/>
        </p:nvSpPr>
        <p:spPr bwMode="auto">
          <a:xfrm>
            <a:off x="319165" y="7977738"/>
            <a:ext cx="4736989" cy="2032143"/>
          </a:xfrm>
          <a:prstGeom prst="irregularSeal1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61099" tIns="80549" rIns="161099" bIns="80549" numCol="1" rtlCol="0" anchor="t" anchorCtr="0" compatLnSpc="1">
            <a:prstTxWarp prst="textNoShape">
              <a:avLst/>
            </a:prstTxWarp>
          </a:bodyPr>
          <a:lstStyle/>
          <a:p>
            <a:pPr defTabSz="1610989"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3" name="Explosion 1 12"/>
          <p:cNvSpPr/>
          <p:nvPr/>
        </p:nvSpPr>
        <p:spPr bwMode="auto">
          <a:xfrm>
            <a:off x="6169925" y="7489044"/>
            <a:ext cx="4736989" cy="2032143"/>
          </a:xfrm>
          <a:prstGeom prst="irregularSeal1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61099" tIns="80549" rIns="161099" bIns="80549" numCol="1" rtlCol="0" anchor="t" anchorCtr="0" compatLnSpc="1">
            <a:prstTxWarp prst="textNoShape">
              <a:avLst/>
            </a:prstTxWarp>
          </a:bodyPr>
          <a:lstStyle/>
          <a:p>
            <a:pPr defTabSz="1610989"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5" name="Explosion 1 14"/>
          <p:cNvSpPr/>
          <p:nvPr/>
        </p:nvSpPr>
        <p:spPr bwMode="auto">
          <a:xfrm>
            <a:off x="10991482" y="7527723"/>
            <a:ext cx="4736989" cy="2482158"/>
          </a:xfrm>
          <a:prstGeom prst="irregularSeal1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61099" tIns="80549" rIns="161099" bIns="80549" numCol="1" rtlCol="0" anchor="t" anchorCtr="0" compatLnSpc="1">
            <a:prstTxWarp prst="textNoShape">
              <a:avLst/>
            </a:prstTxWarp>
          </a:bodyPr>
          <a:lstStyle/>
          <a:p>
            <a:pPr defTabSz="1610989"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7" name="Explosion 1 16"/>
          <p:cNvSpPr/>
          <p:nvPr/>
        </p:nvSpPr>
        <p:spPr bwMode="auto">
          <a:xfrm>
            <a:off x="2667677" y="6281712"/>
            <a:ext cx="4736989" cy="2032143"/>
          </a:xfrm>
          <a:prstGeom prst="irregularSeal1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61099" tIns="80549" rIns="161099" bIns="80549" numCol="1" rtlCol="0" anchor="t" anchorCtr="0" compatLnSpc="1">
            <a:prstTxWarp prst="textNoShape">
              <a:avLst/>
            </a:prstTxWarp>
          </a:bodyPr>
          <a:lstStyle/>
          <a:p>
            <a:pPr defTabSz="1610989"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19" name="Explosion 1 18"/>
          <p:cNvSpPr/>
          <p:nvPr/>
        </p:nvSpPr>
        <p:spPr bwMode="auto">
          <a:xfrm>
            <a:off x="11309951" y="4968205"/>
            <a:ext cx="4736989" cy="2032143"/>
          </a:xfrm>
          <a:prstGeom prst="irregularSeal1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61099" tIns="80549" rIns="161099" bIns="80549" numCol="1" rtlCol="0" anchor="t" anchorCtr="0" compatLnSpc="1">
            <a:prstTxWarp prst="textNoShape">
              <a:avLst/>
            </a:prstTxWarp>
          </a:bodyPr>
          <a:lstStyle/>
          <a:p>
            <a:pPr defTabSz="1610989" eaLnBrk="1" hangingPunct="1"/>
            <a:endParaRPr lang="en-GB" sz="210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11538" y="4968204"/>
            <a:ext cx="2944615" cy="547418"/>
          </a:xfrm>
          <a:prstGeom prst="rect">
            <a:avLst/>
          </a:prstGeom>
          <a:noFill/>
        </p:spPr>
        <p:txBody>
          <a:bodyPr wrap="square" lIns="161099" tIns="80549" rIns="161099" bIns="80549" rtlCol="0">
            <a:spAutoFit/>
          </a:bodyPr>
          <a:lstStyle/>
          <a:p>
            <a:pPr eaLnBrk="1" hangingPunct="1"/>
            <a:r>
              <a:rPr lang="en-GB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model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3864" y="6958378"/>
            <a:ext cx="2944615" cy="655159"/>
          </a:xfrm>
          <a:prstGeom prst="rect">
            <a:avLst/>
          </a:prstGeom>
          <a:noFill/>
        </p:spPr>
        <p:txBody>
          <a:bodyPr wrap="square" lIns="161099" tIns="80549" rIns="161099" bIns="80549" rtlCol="0">
            <a:spAutoFit/>
          </a:bodyPr>
          <a:lstStyle/>
          <a:p>
            <a:pPr eaLnBrk="1" hangingPunct="1"/>
            <a:r>
              <a:rPr lang="en-GB" sz="3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Lifecycle model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5351" y="8505120"/>
            <a:ext cx="3200668" cy="547418"/>
          </a:xfrm>
          <a:prstGeom prst="rect">
            <a:avLst/>
          </a:prstGeom>
          <a:noFill/>
        </p:spPr>
        <p:txBody>
          <a:bodyPr wrap="square" lIns="161099" tIns="80549" rIns="161099" bIns="80549" rtlCol="0">
            <a:spAutoFit/>
          </a:bodyPr>
          <a:lstStyle/>
          <a:p>
            <a:pPr eaLnBrk="1" hangingPunct="1"/>
            <a:r>
              <a:rPr lang="en-GB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OAIS 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2607" y="5423897"/>
            <a:ext cx="2944615" cy="655159"/>
          </a:xfrm>
          <a:prstGeom prst="rect">
            <a:avLst/>
          </a:prstGeom>
          <a:noFill/>
        </p:spPr>
        <p:txBody>
          <a:bodyPr wrap="square" lIns="161099" tIns="80549" rIns="161099" bIns="80549" rtlCol="0">
            <a:spAutoFit/>
          </a:bodyPr>
          <a:lstStyle/>
          <a:p>
            <a:pPr eaLnBrk="1" hangingPunct="1"/>
            <a:r>
              <a:rPr lang="en-GB" sz="3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66112" y="8228532"/>
            <a:ext cx="2944615" cy="547438"/>
          </a:xfrm>
          <a:prstGeom prst="rect">
            <a:avLst/>
          </a:prstGeom>
          <a:noFill/>
        </p:spPr>
        <p:txBody>
          <a:bodyPr wrap="square" lIns="161099" tIns="80549" rIns="161099" bIns="80549" rtlCol="0">
            <a:spAutoFit/>
          </a:bodyPr>
          <a:lstStyle/>
          <a:p>
            <a:pPr eaLnBrk="1" hangingPunct="1"/>
            <a:r>
              <a:rPr lang="en-GB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models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0668" y="3684145"/>
            <a:ext cx="2944615" cy="547438"/>
          </a:xfrm>
          <a:prstGeom prst="rect">
            <a:avLst/>
          </a:prstGeom>
          <a:noFill/>
        </p:spPr>
        <p:txBody>
          <a:bodyPr wrap="square" lIns="161099" tIns="80549" rIns="161099" bIns="80549" rtlCol="0">
            <a:spAutoFit/>
          </a:bodyPr>
          <a:lstStyle/>
          <a:p>
            <a:pPr eaLnBrk="1" hangingPunct="1"/>
            <a:r>
              <a:rPr lang="en-GB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Provenance model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206138" y="5495579"/>
            <a:ext cx="2944615" cy="696766"/>
          </a:xfrm>
          <a:prstGeom prst="rect">
            <a:avLst/>
          </a:prstGeom>
          <a:noFill/>
        </p:spPr>
        <p:txBody>
          <a:bodyPr wrap="square" lIns="161099" tIns="80549" rIns="161099" bIns="80549" rtlCol="0">
            <a:spAutoFit/>
          </a:bodyPr>
          <a:lstStyle/>
          <a:p>
            <a:pPr eaLnBrk="1" hangingPunct="1"/>
            <a:r>
              <a:rPr lang="en-GB" sz="35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Policy models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669" y="8055099"/>
            <a:ext cx="2944615" cy="1232738"/>
          </a:xfrm>
          <a:prstGeom prst="rect">
            <a:avLst/>
          </a:prstGeom>
          <a:noFill/>
        </p:spPr>
        <p:txBody>
          <a:bodyPr wrap="square" lIns="161099" tIns="80549" rIns="161099" bIns="80549" rtlCol="0">
            <a:spAutoFit/>
          </a:bodyPr>
          <a:lstStyle/>
          <a:p>
            <a:pPr algn="ctr" eaLnBrk="1" hangingPunct="1"/>
            <a:r>
              <a:rPr lang="en-GB" sz="35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Virtualisation model</a:t>
            </a:r>
          </a:p>
        </p:txBody>
      </p:sp>
    </p:spTree>
    <p:extLst>
      <p:ext uri="{BB962C8B-B14F-4D97-AF65-F5344CB8AC3E}">
        <p14:creationId xmlns:p14="http://schemas.microsoft.com/office/powerpoint/2010/main" val="368456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 bwMode="auto">
          <a:xfrm>
            <a:off x="812879" y="478264"/>
            <a:ext cx="14612073" cy="102840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1099" tIns="80549" rIns="161099" bIns="80549" numCol="1" anchor="t" anchorCtr="0" compatLnSpc="1">
            <a:prstTxWarp prst="textNoShape">
              <a:avLst/>
            </a:prstTxWarp>
          </a:bodyPr>
          <a:lstStyle/>
          <a:p>
            <a:r>
              <a:rPr lang="en-US" altLang="it-IT" sz="4200"/>
              <a:t>Digital Cultural Heritage: Roadmap for Preservation</a:t>
            </a:r>
            <a:endParaRPr lang="it-IT" altLang="it-IT" sz="4200"/>
          </a:p>
        </p:txBody>
      </p:sp>
      <p:pic>
        <p:nvPicPr>
          <p:cNvPr id="6147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85" y="1393323"/>
            <a:ext cx="6971570" cy="5169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075" y="1390561"/>
            <a:ext cx="5424841" cy="513649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358" y="6142783"/>
            <a:ext cx="6528439" cy="42656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egnaposto contenuto 2"/>
          <p:cNvSpPr txBox="1">
            <a:spLocks/>
          </p:cNvSpPr>
          <p:nvPr/>
        </p:nvSpPr>
        <p:spPr>
          <a:xfrm>
            <a:off x="660464" y="4871103"/>
            <a:ext cx="2935398" cy="2640126"/>
          </a:xfrm>
          <a:prstGeom prst="rect">
            <a:avLst/>
          </a:prstGeom>
        </p:spPr>
        <p:txBody>
          <a:bodyPr lIns="161099" tIns="80549" rIns="161099" bIns="80549"/>
          <a:lstStyle>
            <a:lvl1pPr marL="342000" indent="-3420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98A65"/>
              </a:buClr>
              <a:buFont typeface="Wingdings" pitchFamily="2" charset="2"/>
              <a:buChar char="q"/>
              <a:defRPr sz="28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98A65"/>
              </a:buClr>
              <a:buChar char="–"/>
              <a:defRPr sz="24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98A65"/>
              </a:buClr>
              <a:buFont typeface="Wingdings" pitchFamily="2" charset="2"/>
              <a:buChar char="§"/>
              <a:defRPr sz="20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98A65"/>
              </a:buClr>
              <a:buFont typeface="Arial" pitchFamily="34" charset="0"/>
              <a:buChar char="•"/>
              <a:defRPr sz="18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lang="en-GB" sz="2300" b="1" kern="0" dirty="0">
                <a:solidFill>
                  <a:srgbClr val="398A65"/>
                </a:solidFill>
              </a:rPr>
              <a:t>Roadmap</a:t>
            </a:r>
            <a:r>
              <a:rPr lang="en-GB" sz="2300" kern="0" dirty="0"/>
              <a:t> to </a:t>
            </a:r>
            <a:r>
              <a:rPr lang="en-US" altLang="it-IT" sz="2300" kern="0" dirty="0"/>
              <a:t>help policy makers and </a:t>
            </a:r>
            <a:r>
              <a:rPr lang="en-US" altLang="it-IT" sz="2300" kern="0" dirty="0" err="1"/>
              <a:t>programme</a:t>
            </a:r>
            <a:r>
              <a:rPr lang="en-US" altLang="it-IT" sz="2300" kern="0" dirty="0"/>
              <a:t> owners to take decisions related to digital preservation and to support CH institutions in defining practical action plan with a realistic time frame for its implementation</a:t>
            </a:r>
            <a:endParaRPr lang="en-GB" altLang="it-IT" sz="2300" kern="0" dirty="0"/>
          </a:p>
        </p:txBody>
      </p:sp>
      <p:sp>
        <p:nvSpPr>
          <p:cNvPr id="6151" name="Segnaposto contenuto 2"/>
          <p:cNvSpPr txBox="1">
            <a:spLocks/>
          </p:cNvSpPr>
          <p:nvPr/>
        </p:nvSpPr>
        <p:spPr bwMode="auto">
          <a:xfrm>
            <a:off x="11326685" y="5971382"/>
            <a:ext cx="4897033" cy="212592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099" tIns="80549" rIns="161099" bIns="80549"/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398A65"/>
              </a:buClr>
              <a:buFont typeface="Wingdings" pitchFamily="2" charset="2"/>
              <a:buNone/>
            </a:pPr>
            <a:r>
              <a:rPr lang="en-US" altLang="it-IT" sz="2300" b="1">
                <a:solidFill>
                  <a:srgbClr val="398A65"/>
                </a:solidFill>
              </a:rPr>
              <a:t>Registry </a:t>
            </a:r>
            <a:r>
              <a:rPr lang="en-US" altLang="it-IT" sz="2300">
                <a:solidFill>
                  <a:srgbClr val="000000"/>
                </a:solidFill>
              </a:rPr>
              <a:t>with information, assessments and reviews about the tools that may be used to implement common user scenarios</a:t>
            </a:r>
          </a:p>
        </p:txBody>
      </p:sp>
      <p:sp>
        <p:nvSpPr>
          <p:cNvPr id="15" name="Segnaposto contenuto 2"/>
          <p:cNvSpPr txBox="1">
            <a:spLocks/>
          </p:cNvSpPr>
          <p:nvPr/>
        </p:nvSpPr>
        <p:spPr bwMode="auto">
          <a:xfrm>
            <a:off x="8964254" y="8163654"/>
            <a:ext cx="5777654" cy="2286264"/>
          </a:xfrm>
          <a:prstGeom prst="rect">
            <a:avLst/>
          </a:prstGeom>
          <a:solidFill>
            <a:schemeClr val="bg1"/>
          </a:solidFill>
          <a:extLst/>
        </p:spPr>
        <p:txBody>
          <a:bodyPr lIns="161099" tIns="80549" rIns="161099" bIns="80549">
            <a:normAutofit lnSpcReduction="10000"/>
          </a:bodyPr>
          <a:lstStyle>
            <a:lvl1pPr marL="342000" indent="-3420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98A65"/>
              </a:buClr>
              <a:buFont typeface="Wingdings" pitchFamily="2" charset="2"/>
              <a:buChar char="q"/>
              <a:defRPr sz="28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98A65"/>
              </a:buClr>
              <a:buChar char="–"/>
              <a:defRPr sz="24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98A65"/>
              </a:buClr>
              <a:buFont typeface="Wingdings" pitchFamily="2" charset="2"/>
              <a:buChar char="§"/>
              <a:defRPr sz="20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98A65"/>
              </a:buClr>
              <a:buFont typeface="Arial" pitchFamily="34" charset="0"/>
              <a:buChar char="•"/>
              <a:defRPr sz="18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110000"/>
              </a:lnSpc>
              <a:buNone/>
              <a:defRPr/>
            </a:pPr>
            <a:r>
              <a:rPr lang="en-US" altLang="it-IT" sz="2300" b="1" kern="0" dirty="0">
                <a:solidFill>
                  <a:srgbClr val="398A65"/>
                </a:solidFill>
              </a:rPr>
              <a:t>Proofs of Concept </a:t>
            </a:r>
            <a:r>
              <a:rPr lang="en-US" altLang="it-IT" sz="2300" kern="0" dirty="0"/>
              <a:t>where CH institutions experiment the use of distributed computing and storage infrastructures, services </a:t>
            </a:r>
            <a:r>
              <a:rPr lang="en-GB" altLang="it-IT" sz="2300" kern="0" dirty="0"/>
              <a:t>and tools </a:t>
            </a:r>
            <a:r>
              <a:rPr lang="en-US" altLang="it-IT" sz="2300" kern="0" dirty="0"/>
              <a:t>to store and manage cultural digital resources</a:t>
            </a:r>
          </a:p>
          <a:p>
            <a:pPr marL="601327" indent="-601327" eaLnBrk="1" hangingPunct="1">
              <a:lnSpc>
                <a:spcPct val="110000"/>
              </a:lnSpc>
              <a:defRPr/>
            </a:pPr>
            <a:endParaRPr lang="en-US" altLang="it-IT" sz="2300" kern="0" dirty="0"/>
          </a:p>
          <a:p>
            <a:pPr marL="601327" indent="-601327" eaLnBrk="1" hangingPunct="1">
              <a:lnSpc>
                <a:spcPct val="110000"/>
              </a:lnSpc>
              <a:defRPr/>
            </a:pPr>
            <a:endParaRPr lang="en-US" altLang="it-IT" sz="2300" kern="0" dirty="0"/>
          </a:p>
        </p:txBody>
      </p:sp>
    </p:spTree>
    <p:extLst>
      <p:ext uri="{BB962C8B-B14F-4D97-AF65-F5344CB8AC3E}">
        <p14:creationId xmlns:p14="http://schemas.microsoft.com/office/powerpoint/2010/main" val="307748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52341" y="698727"/>
            <a:ext cx="9739227" cy="1018348"/>
          </a:xfrm>
          <a:prstGeom prst="rect">
            <a:avLst/>
          </a:prstGeom>
          <a:noFill/>
        </p:spPr>
        <p:txBody>
          <a:bodyPr wrap="square" lIns="161099" tIns="80549" rIns="161099" bIns="80549" rtlCol="0">
            <a:spAutoFit/>
          </a:bodyPr>
          <a:lstStyle/>
          <a:p>
            <a:pPr algn="r" defTabSz="16109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rgbClr val="627384"/>
                </a:solidFill>
                <a:latin typeface="Calibri"/>
              </a:rPr>
              <a:t>Digital Preservation Sustainability on the EU Policy Level</a:t>
            </a:r>
          </a:p>
          <a:p>
            <a:pPr algn="r" defTabSz="16109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rgbClr val="627384"/>
                </a:solidFill>
                <a:latin typeface="Calibri"/>
              </a:rPr>
              <a:t>DL2014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1574382" y="2209471"/>
            <a:ext cx="7194553" cy="6942933"/>
          </a:xfrm>
          <a:prstGeom prst="rect">
            <a:avLst/>
          </a:prstGeom>
        </p:spPr>
        <p:txBody>
          <a:bodyPr vert="horz" lIns="161099" tIns="80549" rIns="161099" bIns="80549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1057"/>
              </a:spcAft>
              <a:buNone/>
            </a:pPr>
            <a:r>
              <a:rPr lang="en-GB" sz="7000" dirty="0">
                <a:solidFill>
                  <a:srgbClr val="627384"/>
                </a:solidFill>
              </a:rPr>
              <a:t>At a Glance </a:t>
            </a:r>
          </a:p>
          <a:p>
            <a:pPr defTabSz="502323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500" dirty="0">
                <a:solidFill>
                  <a:srgbClr val="627384"/>
                </a:solidFill>
              </a:rPr>
              <a:t>Not-for-profit membership organisation, providing:</a:t>
            </a:r>
          </a:p>
          <a:p>
            <a:pPr lvl="1" defTabSz="502323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500" dirty="0">
                <a:solidFill>
                  <a:srgbClr val="627384"/>
                </a:solidFill>
              </a:rPr>
              <a:t>knowledge exchange</a:t>
            </a:r>
          </a:p>
          <a:p>
            <a:pPr lvl="1" defTabSz="502323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500" dirty="0">
                <a:solidFill>
                  <a:srgbClr val="627384"/>
                </a:solidFill>
              </a:rPr>
              <a:t>capacity building</a:t>
            </a:r>
          </a:p>
          <a:p>
            <a:pPr lvl="1" defTabSz="502323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500" dirty="0">
                <a:solidFill>
                  <a:srgbClr val="627384"/>
                </a:solidFill>
              </a:rPr>
              <a:t>assurance</a:t>
            </a:r>
          </a:p>
          <a:p>
            <a:pPr lvl="1" defTabSz="502323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500" dirty="0">
                <a:solidFill>
                  <a:srgbClr val="627384"/>
                </a:solidFill>
              </a:rPr>
              <a:t>advocacy </a:t>
            </a:r>
          </a:p>
          <a:p>
            <a:pPr lvl="1" defTabSz="502323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500" dirty="0">
                <a:solidFill>
                  <a:srgbClr val="627384"/>
                </a:solidFill>
              </a:rPr>
              <a:t>partnership</a:t>
            </a:r>
          </a:p>
          <a:p>
            <a:pPr defTabSz="502323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500" dirty="0">
                <a:solidFill>
                  <a:srgbClr val="627384"/>
                </a:solidFill>
              </a:rPr>
              <a:t>Engagement with DPC members to discern needs</a:t>
            </a:r>
          </a:p>
          <a:p>
            <a:pPr defTabSz="502323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500" dirty="0">
                <a:solidFill>
                  <a:srgbClr val="627384"/>
                </a:solidFill>
              </a:rPr>
              <a:t>Distribution of research and development</a:t>
            </a: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8768936" y="2209470"/>
            <a:ext cx="7194553" cy="6942933"/>
          </a:xfrm>
          <a:prstGeom prst="rect">
            <a:avLst/>
          </a:prstGeom>
        </p:spPr>
        <p:txBody>
          <a:bodyPr vert="horz" lIns="161099" tIns="80549" rIns="161099" bIns="80549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1057"/>
              </a:spcAft>
              <a:buNone/>
            </a:pPr>
            <a:r>
              <a:rPr lang="en-GB" sz="7000" dirty="0">
                <a:solidFill>
                  <a:srgbClr val="627384"/>
                </a:solidFill>
              </a:rPr>
              <a:t>Advocacy</a:t>
            </a:r>
          </a:p>
          <a:p>
            <a:pPr marL="602537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700" dirty="0">
                <a:solidFill>
                  <a:srgbClr val="627384"/>
                </a:solidFill>
              </a:rPr>
              <a:t>Awareness Raising:</a:t>
            </a:r>
          </a:p>
          <a:p>
            <a:pPr marL="1307343" lvl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700" dirty="0">
                <a:solidFill>
                  <a:srgbClr val="627384"/>
                </a:solidFill>
              </a:rPr>
              <a:t>research data </a:t>
            </a:r>
          </a:p>
          <a:p>
            <a:pPr marL="1307343" lvl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700" dirty="0">
                <a:solidFill>
                  <a:srgbClr val="627384"/>
                </a:solidFill>
              </a:rPr>
              <a:t>personal archives</a:t>
            </a:r>
          </a:p>
          <a:p>
            <a:pPr marL="1307343" lvl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700" dirty="0">
                <a:solidFill>
                  <a:srgbClr val="627384"/>
                </a:solidFill>
              </a:rPr>
              <a:t>government archives</a:t>
            </a:r>
          </a:p>
          <a:p>
            <a:pPr marL="1307343" lvl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700" dirty="0">
                <a:solidFill>
                  <a:srgbClr val="627384"/>
                </a:solidFill>
              </a:rPr>
              <a:t>valuable digital resources held by businesses and institutions</a:t>
            </a:r>
          </a:p>
          <a:p>
            <a:pPr marL="703223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700" dirty="0">
                <a:solidFill>
                  <a:srgbClr val="627384"/>
                </a:solidFill>
              </a:rPr>
              <a:t>Promotion of a community of experts and practitioners</a:t>
            </a:r>
          </a:p>
          <a:p>
            <a:pPr marL="1307343" lvl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GB" sz="3700" dirty="0">
              <a:solidFill>
                <a:srgbClr val="627384"/>
              </a:solidFill>
            </a:endParaRPr>
          </a:p>
          <a:p>
            <a:pPr marL="0" indent="0" defTabSz="502323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3000" dirty="0">
              <a:solidFill>
                <a:srgbClr val="627384"/>
              </a:solidFill>
            </a:endParaRPr>
          </a:p>
          <a:p>
            <a:pPr lvl="1" defTabSz="502323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GB" sz="3000" dirty="0">
              <a:solidFill>
                <a:srgbClr val="6273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87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11620"/>
            <a:ext cx="16257588" cy="1282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Placeholder 3"/>
          <p:cNvSpPr>
            <a:spLocks noGrp="1"/>
          </p:cNvSpPr>
          <p:nvPr>
            <p:ph type="body" sz="half" idx="10"/>
          </p:nvPr>
        </p:nvSpPr>
        <p:spPr bwMode="auto">
          <a:xfrm>
            <a:off x="318946" y="10759545"/>
            <a:ext cx="9985998" cy="729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1134" tIns="80567" rIns="161134" bIns="80567" numCol="1" anchor="t" anchorCtr="0" compatLnSpc="1">
            <a:prstTxWarp prst="textNoShape">
              <a:avLst/>
            </a:prstTxWarp>
          </a:bodyPr>
          <a:lstStyle/>
          <a:p>
            <a:r>
              <a:rPr lang="sv-SE" altLang="sv-SE" sz="3500" b="1"/>
              <a:t>Durable Architectural Knowledge</a:t>
            </a:r>
            <a:endParaRPr lang="en-US" altLang="sv-SE" sz="3500" b="1"/>
          </a:p>
        </p:txBody>
      </p:sp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637887" y="6974906"/>
            <a:ext cx="15619703" cy="150390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Preservation of 3D objects of buildings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5" name="Text Placeholder 1"/>
          <p:cNvSpPr>
            <a:spLocks noGrp="1"/>
          </p:cNvSpPr>
          <p:nvPr>
            <p:ph type="body" sz="half" idx="11"/>
          </p:nvPr>
        </p:nvSpPr>
        <p:spPr>
          <a:xfrm>
            <a:off x="4417210" y="11489381"/>
            <a:ext cx="6014742" cy="328980"/>
          </a:xfrm>
        </p:spPr>
        <p:txBody>
          <a:bodyPr/>
          <a:lstStyle/>
          <a:p>
            <a:pPr>
              <a:lnSpc>
                <a:spcPts val="2467"/>
              </a:lnSpc>
              <a:spcBef>
                <a:spcPct val="0"/>
              </a:spcBef>
              <a:defRPr/>
            </a:pPr>
            <a:r>
              <a:rPr lang="sv-SE" sz="1400" kern="1200" dirty="0">
                <a:solidFill>
                  <a:srgbClr val="231F20"/>
                </a:solidFill>
              </a:rPr>
              <a:t>Devinder Thapa, Luleå University </a:t>
            </a:r>
            <a:r>
              <a:rPr lang="sv-SE" sz="1400" kern="1200" dirty="0" err="1">
                <a:solidFill>
                  <a:srgbClr val="231F20"/>
                </a:solidFill>
              </a:rPr>
              <a:t>of</a:t>
            </a:r>
            <a:r>
              <a:rPr lang="sv-SE" sz="1400" kern="1200" dirty="0">
                <a:solidFill>
                  <a:srgbClr val="231F20"/>
                </a:solidFill>
              </a:rPr>
              <a:t> </a:t>
            </a:r>
            <a:r>
              <a:rPr lang="sv-SE" sz="1400" kern="1200" dirty="0" err="1">
                <a:solidFill>
                  <a:srgbClr val="231F20"/>
                </a:solidFill>
              </a:rPr>
              <a:t>Technology</a:t>
            </a:r>
            <a:endParaRPr lang="de-DE" sz="2100" b="0" kern="12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354733"/>
      </p:ext>
    </p:extLst>
  </p:cSld>
  <p:clrMapOvr>
    <a:masterClrMapping/>
  </p:clrMapOvr>
  <p:transition spd="slow" advTm="2392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37" y="123734"/>
            <a:ext cx="2404187" cy="14169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11623"/>
            <a:ext cx="16257588" cy="94657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861" y="1194276"/>
            <a:ext cx="15489869" cy="9134002"/>
          </a:xfrm>
          <a:prstGeom prst="rect">
            <a:avLst/>
          </a:prstGeom>
          <a:ln w="76200" cmpd="sng">
            <a:solidFill>
              <a:schemeClr val="accent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377" y="1725066"/>
            <a:ext cx="15580189" cy="8890724"/>
          </a:xfrm>
          <a:prstGeom prst="rect">
            <a:avLst/>
          </a:prstGeom>
          <a:ln w="76200" cmpd="sng">
            <a:solidFill>
              <a:schemeClr val="accent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sp>
        <p:nvSpPr>
          <p:cNvPr id="7" name="Rectangle 6"/>
          <p:cNvSpPr/>
          <p:nvPr/>
        </p:nvSpPr>
        <p:spPr>
          <a:xfrm>
            <a:off x="3657957" y="398094"/>
            <a:ext cx="9348113" cy="1661516"/>
          </a:xfrm>
          <a:prstGeom prst="rect">
            <a:avLst/>
          </a:prstGeom>
          <a:ln/>
          <a:effectLst>
            <a:outerShdw blurRad="254000" dist="254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61111" tIns="80556" rIns="161111" bIns="80556">
            <a:spAutoFit/>
          </a:bodyPr>
          <a:lstStyle/>
          <a:p>
            <a:pPr algn="ctr" defTabSz="161110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4900" dirty="0">
                <a:solidFill>
                  <a:srgbClr val="000090"/>
                </a:solidFill>
              </a:rPr>
              <a:t>“B2” – a suite of</a:t>
            </a:r>
            <a:br>
              <a:rPr lang="en-GB" sz="4900" dirty="0">
                <a:solidFill>
                  <a:srgbClr val="000090"/>
                </a:solidFill>
              </a:rPr>
            </a:br>
            <a:r>
              <a:rPr lang="en-GB" sz="4900" dirty="0">
                <a:solidFill>
                  <a:srgbClr val="000090"/>
                </a:solidFill>
              </a:rPr>
              <a:t>common data services</a:t>
            </a:r>
            <a:endParaRPr lang="en-US" sz="4900" dirty="0">
              <a:solidFill>
                <a:srgbClr val="00009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460400" y="530789"/>
            <a:ext cx="11900469" cy="4019797"/>
            <a:chOff x="1383840" y="304800"/>
            <a:chExt cx="6693360" cy="2308324"/>
          </a:xfrm>
          <a:effectLst>
            <a:outerShdw blurRad="254000" dist="254000" dir="5400000" algn="tl" rotWithShape="0">
              <a:srgbClr val="000000">
                <a:alpha val="43000"/>
              </a:srgbClr>
            </a:outerShdw>
          </a:effectLst>
        </p:grpSpPr>
        <p:sp>
          <p:nvSpPr>
            <p:cNvPr id="10" name="Rectangle 9"/>
            <p:cNvSpPr/>
            <p:nvPr/>
          </p:nvSpPr>
          <p:spPr>
            <a:xfrm>
              <a:off x="2362200" y="304800"/>
              <a:ext cx="5715000" cy="2308324"/>
            </a:xfrm>
            <a:prstGeom prst="rect">
              <a:avLst/>
            </a:prstGeom>
            <a:ln w="76200" cmpd="sng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GB" sz="4200" dirty="0">
                  <a:solidFill>
                    <a:srgbClr val="000090"/>
                  </a:solidFill>
                </a:rPr>
                <a:t>A common metadata catalogue for all archived and shared data. </a:t>
              </a:r>
            </a:p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GB" sz="4200" dirty="0">
                  <a:solidFill>
                    <a:srgbClr val="000090"/>
                  </a:solidFill>
                </a:rPr>
                <a:t>A common baseline metadata set across all archived data.</a:t>
              </a:r>
            </a:p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GB" sz="4200" dirty="0">
                  <a:solidFill>
                    <a:srgbClr val="000090"/>
                  </a:solidFill>
                </a:rPr>
                <a:t>GUI-based search and discovery tools and a rich programmatic query interface.</a:t>
              </a:r>
              <a:endParaRPr lang="en-US" sz="4200" dirty="0">
                <a:solidFill>
                  <a:srgbClr val="000090"/>
                </a:solidFill>
              </a:endParaRPr>
            </a:p>
          </p:txBody>
        </p:sp>
        <p:cxnSp>
          <p:nvCxnSpPr>
            <p:cNvPr id="11" name="Straight Arrow Connector 10"/>
            <p:cNvCxnSpPr>
              <a:stCxn id="10" idx="1"/>
            </p:cNvCxnSpPr>
            <p:nvPr/>
          </p:nvCxnSpPr>
          <p:spPr>
            <a:xfrm flipH="1">
              <a:off x="1383840" y="1458962"/>
              <a:ext cx="978360" cy="464136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864033" y="1857763"/>
            <a:ext cx="10851636" cy="4662965"/>
            <a:chOff x="2735751" y="1066800"/>
            <a:chExt cx="6103449" cy="2677656"/>
          </a:xfrm>
          <a:effectLst>
            <a:outerShdw blurRad="254000" dist="254000" dir="5400000" algn="tl" rotWithShape="0">
              <a:srgbClr val="000000">
                <a:alpha val="43000"/>
              </a:srgbClr>
            </a:outerShdw>
          </a:effectLst>
        </p:grpSpPr>
        <p:sp>
          <p:nvSpPr>
            <p:cNvPr id="13" name="Rectangle 12"/>
            <p:cNvSpPr/>
            <p:nvPr/>
          </p:nvSpPr>
          <p:spPr>
            <a:xfrm>
              <a:off x="3581400" y="1066800"/>
              <a:ext cx="5257800" cy="2677656"/>
            </a:xfrm>
            <a:prstGeom prst="rect">
              <a:avLst/>
            </a:prstGeom>
            <a:ln w="76200" cmpd="sng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US" sz="4200" dirty="0">
                  <a:solidFill>
                    <a:srgbClr val="000090"/>
                  </a:solidFill>
                </a:rPr>
                <a:t>A general-purpose service for easy upload and sharing of long tail research data.</a:t>
              </a:r>
            </a:p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US" sz="4200" dirty="0">
                  <a:solidFill>
                    <a:srgbClr val="000090"/>
                  </a:solidFill>
                </a:rPr>
                <a:t>An open repository for depositing research data. </a:t>
              </a:r>
            </a:p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US" sz="4200" dirty="0">
                  <a:solidFill>
                    <a:srgbClr val="000090"/>
                  </a:solidFill>
                </a:rPr>
                <a:t>A collaboration platform for sharing data in a secured </a:t>
              </a:r>
              <a:r>
                <a:rPr lang="en-GB" sz="4200" dirty="0">
                  <a:solidFill>
                    <a:srgbClr val="000090"/>
                  </a:solidFill>
                </a:rPr>
                <a:t>way.</a:t>
              </a:r>
              <a:endParaRPr lang="en-US" sz="4200" dirty="0">
                <a:solidFill>
                  <a:srgbClr val="000090"/>
                </a:solidFill>
              </a:endParaRPr>
            </a:p>
          </p:txBody>
        </p:sp>
        <p:cxnSp>
          <p:nvCxnSpPr>
            <p:cNvPr id="14" name="Straight Arrow Connector 13"/>
            <p:cNvCxnSpPr>
              <a:stCxn id="13" idx="1"/>
            </p:cNvCxnSpPr>
            <p:nvPr/>
          </p:nvCxnSpPr>
          <p:spPr>
            <a:xfrm flipH="1" flipV="1">
              <a:off x="2735751" y="2172190"/>
              <a:ext cx="845649" cy="233438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270961" y="5969473"/>
            <a:ext cx="10160993" cy="5442501"/>
            <a:chOff x="152400" y="3427904"/>
            <a:chExt cx="5715000" cy="3125296"/>
          </a:xfrm>
          <a:effectLst>
            <a:outerShdw blurRad="254000" dist="254000" dir="5400000" algn="tl" rotWithShape="0">
              <a:srgbClr val="000000">
                <a:alpha val="43000"/>
              </a:srgbClr>
            </a:outerShdw>
          </a:effectLst>
        </p:grpSpPr>
        <p:sp>
          <p:nvSpPr>
            <p:cNvPr id="19" name="Rectangle 18"/>
            <p:cNvSpPr/>
            <p:nvPr/>
          </p:nvSpPr>
          <p:spPr>
            <a:xfrm>
              <a:off x="152400" y="4244876"/>
              <a:ext cx="5715000" cy="2308324"/>
            </a:xfrm>
            <a:prstGeom prst="rect">
              <a:avLst/>
            </a:prstGeom>
            <a:ln w="76200" cmpd="sng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US" sz="4200" dirty="0">
                  <a:solidFill>
                    <a:srgbClr val="000090"/>
                  </a:solidFill>
                </a:rPr>
                <a:t>APIs to </a:t>
              </a:r>
              <a:r>
                <a:rPr lang="en-US" sz="4200" dirty="0" err="1">
                  <a:solidFill>
                    <a:srgbClr val="000090"/>
                  </a:solidFill>
                </a:rPr>
                <a:t>customise</a:t>
              </a:r>
              <a:r>
                <a:rPr lang="en-US" sz="4200" dirty="0">
                  <a:solidFill>
                    <a:srgbClr val="000090"/>
                  </a:solidFill>
                </a:rPr>
                <a:t> and </a:t>
              </a:r>
              <a:r>
                <a:rPr lang="en-US" sz="4200" dirty="0" err="1">
                  <a:solidFill>
                    <a:srgbClr val="000090"/>
                  </a:solidFill>
                </a:rPr>
                <a:t>optimise</a:t>
              </a:r>
              <a:r>
                <a:rPr lang="en-US" sz="4200" dirty="0">
                  <a:solidFill>
                    <a:srgbClr val="000090"/>
                  </a:solidFill>
                </a:rPr>
                <a:t> data flow to and from the CDI.</a:t>
              </a:r>
            </a:p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US" sz="4200" dirty="0">
                  <a:solidFill>
                    <a:srgbClr val="000090"/>
                  </a:solidFill>
                </a:rPr>
                <a:t>An HTTP interface </a:t>
              </a:r>
              <a:r>
                <a:rPr lang="en-GB" sz="4200" dirty="0">
                  <a:solidFill>
                    <a:srgbClr val="000090"/>
                  </a:solidFill>
                </a:rPr>
                <a:t>for data, metadata and persistent identifiers.</a:t>
              </a:r>
            </a:p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GB" sz="4200" dirty="0">
                  <a:solidFill>
                    <a:srgbClr val="000090"/>
                  </a:solidFill>
                </a:rPr>
                <a:t>A </a:t>
              </a:r>
              <a:r>
                <a:rPr lang="en-GB" sz="4200" dirty="0" err="1">
                  <a:solidFill>
                    <a:srgbClr val="000090"/>
                  </a:solidFill>
                </a:rPr>
                <a:t>GridFTP</a:t>
              </a:r>
              <a:r>
                <a:rPr lang="en-GB" sz="4200" dirty="0">
                  <a:solidFill>
                    <a:srgbClr val="000090"/>
                  </a:solidFill>
                </a:rPr>
                <a:t> interface for high-performance data transfer. </a:t>
              </a:r>
              <a:endParaRPr lang="en-US" sz="4200" dirty="0">
                <a:solidFill>
                  <a:srgbClr val="000090"/>
                </a:solidFill>
              </a:endParaRPr>
            </a:p>
          </p:txBody>
        </p:sp>
        <p:cxnSp>
          <p:nvCxnSpPr>
            <p:cNvPr id="20" name="Straight Arrow Connector 19"/>
            <p:cNvCxnSpPr>
              <a:stCxn id="19" idx="0"/>
            </p:cNvCxnSpPr>
            <p:nvPr/>
          </p:nvCxnSpPr>
          <p:spPr>
            <a:xfrm flipV="1">
              <a:off x="3009900" y="3427904"/>
              <a:ext cx="1661035" cy="816972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270961" y="1061579"/>
            <a:ext cx="10160993" cy="5613433"/>
            <a:chOff x="152400" y="609600"/>
            <a:chExt cx="5715000" cy="3223452"/>
          </a:xfrm>
          <a:effectLst>
            <a:outerShdw blurRad="254000" dist="254000" dir="5400000" algn="tl" rotWithShape="0">
              <a:srgbClr val="000000">
                <a:alpha val="43000"/>
              </a:srgbClr>
            </a:outerShdw>
          </a:effectLst>
        </p:grpSpPr>
        <p:sp>
          <p:nvSpPr>
            <p:cNvPr id="22" name="Rectangle 21"/>
            <p:cNvSpPr/>
            <p:nvPr/>
          </p:nvSpPr>
          <p:spPr>
            <a:xfrm>
              <a:off x="152400" y="609600"/>
              <a:ext cx="5715000" cy="1200328"/>
            </a:xfrm>
            <a:prstGeom prst="rect">
              <a:avLst/>
            </a:prstGeom>
            <a:ln w="76200" cmpd="sng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GB" sz="4200" dirty="0">
                  <a:solidFill>
                    <a:srgbClr val="000090"/>
                  </a:solidFill>
                </a:rPr>
                <a:t>Policy-based data management.</a:t>
              </a:r>
            </a:p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GB" sz="4200" dirty="0">
                  <a:solidFill>
                    <a:srgbClr val="000090"/>
                  </a:solidFill>
                </a:rPr>
                <a:t>Replication across European data centres.</a:t>
              </a:r>
            </a:p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GB" sz="4200" dirty="0">
                  <a:solidFill>
                    <a:srgbClr val="000090"/>
                  </a:solidFill>
                </a:rPr>
                <a:t>Safety, accessibility and convenience.</a:t>
              </a:r>
              <a:endParaRPr lang="en-US" sz="4200" dirty="0">
                <a:solidFill>
                  <a:srgbClr val="000090"/>
                </a:solidFill>
              </a:endParaRPr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>
              <a:off x="3009900" y="1809928"/>
              <a:ext cx="2171700" cy="2023124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3793437" y="265401"/>
            <a:ext cx="7460249" cy="1447127"/>
          </a:xfrm>
          <a:prstGeom prst="rect">
            <a:avLst/>
          </a:prstGeom>
          <a:solidFill>
            <a:schemeClr val="bg1"/>
          </a:solidFill>
        </p:spPr>
        <p:txBody>
          <a:bodyPr wrap="none" lIns="161111" tIns="80556" rIns="161111" bIns="80556" rtlCol="0">
            <a:spAutoFit/>
          </a:bodyPr>
          <a:lstStyle/>
          <a:p>
            <a:pPr algn="ctr" defTabSz="161110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200" dirty="0">
                <a:solidFill>
                  <a:srgbClr val="000090"/>
                </a:solidFill>
                <a:latin typeface="Calibri"/>
              </a:rPr>
              <a:t>The underpinning infrastructure</a:t>
            </a:r>
          </a:p>
          <a:p>
            <a:pPr algn="ctr" defTabSz="161110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200" dirty="0">
                <a:solidFill>
                  <a:srgbClr val="000090"/>
                </a:solidFill>
                <a:latin typeface="Calibri"/>
              </a:rPr>
              <a:t>for European research data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690157" y="3782728"/>
            <a:ext cx="10160993" cy="7137332"/>
            <a:chOff x="3200400" y="2172190"/>
            <a:chExt cx="5715000" cy="4098534"/>
          </a:xfrm>
          <a:effectLst>
            <a:outerShdw blurRad="254000" dist="254000" dir="5400000" algn="tl" rotWithShape="0">
              <a:srgbClr val="000000">
                <a:alpha val="43000"/>
              </a:srgbClr>
            </a:outerShdw>
          </a:effectLst>
        </p:grpSpPr>
        <p:sp>
          <p:nvSpPr>
            <p:cNvPr id="16" name="Rectangle 15"/>
            <p:cNvSpPr/>
            <p:nvPr/>
          </p:nvSpPr>
          <p:spPr>
            <a:xfrm>
              <a:off x="3200400" y="3962400"/>
              <a:ext cx="5715000" cy="2308324"/>
            </a:xfrm>
            <a:prstGeom prst="rect">
              <a:avLst/>
            </a:prstGeom>
            <a:ln w="76200" cmpd="sng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US" sz="4200" dirty="0">
                  <a:solidFill>
                    <a:srgbClr val="000090"/>
                  </a:solidFill>
                </a:rPr>
                <a:t>A personal cloud storage solution based in the trusted CDI domain.</a:t>
              </a:r>
            </a:p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US" sz="4200" dirty="0">
                  <a:solidFill>
                    <a:srgbClr val="000090"/>
                  </a:solidFill>
                </a:rPr>
                <a:t>Store and share datasets in the early stages of the research data life cycle.</a:t>
              </a:r>
            </a:p>
            <a:p>
              <a:pPr marL="503471" indent="-503471" defTabSz="1611103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charset="2"/>
                <a:buChar char="u"/>
              </a:pPr>
              <a:r>
                <a:rPr lang="en-US" sz="4200" dirty="0">
                  <a:solidFill>
                    <a:srgbClr val="000090"/>
                  </a:solidFill>
                </a:rPr>
                <a:t>Interoperable with other cloud storage environments</a:t>
              </a:r>
              <a:r>
                <a:rPr lang="en-GB" sz="4200" dirty="0">
                  <a:solidFill>
                    <a:srgbClr val="000090"/>
                  </a:solidFill>
                </a:rPr>
                <a:t>.</a:t>
              </a:r>
              <a:endParaRPr lang="en-US" sz="4200" dirty="0">
                <a:solidFill>
                  <a:srgbClr val="000090"/>
                </a:solidFill>
              </a:endParaRPr>
            </a:p>
          </p:txBody>
        </p:sp>
        <p:cxnSp>
          <p:nvCxnSpPr>
            <p:cNvPr id="17" name="Straight Arrow Connector 16"/>
            <p:cNvCxnSpPr>
              <a:stCxn id="16" idx="0"/>
            </p:cNvCxnSpPr>
            <p:nvPr/>
          </p:nvCxnSpPr>
          <p:spPr>
            <a:xfrm flipH="1" flipV="1">
              <a:off x="4220288" y="2172190"/>
              <a:ext cx="1837612" cy="1790210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369032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xit" presetSubtype="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0"/>
                            </p:stCondLst>
                            <p:childTnLst>
                              <p:par>
                                <p:cTn id="20" presetID="2" presetClass="exit" presetSubtype="8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1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57234" y="2268244"/>
            <a:ext cx="14630242" cy="8409222"/>
          </a:xfrm>
        </p:spPr>
        <p:txBody>
          <a:bodyPr lIns="161140" tIns="80570" rIns="161140" bIns="80570">
            <a:normAutofit fontScale="92500" lnSpcReduction="20000"/>
          </a:bodyPr>
          <a:lstStyle/>
          <a:p>
            <a:pPr lvl="1"/>
            <a:r>
              <a:rPr lang="en-US" dirty="0"/>
              <a:t>Capturing of life </a:t>
            </a:r>
            <a:r>
              <a:rPr lang="en-US" dirty="0" smtClean="0"/>
              <a:t>situations: easy</a:t>
            </a:r>
            <a:r>
              <a:rPr lang="en-US" dirty="0"/>
              <a:t>, cheap, </a:t>
            </a:r>
            <a:r>
              <a:rPr lang="en-US" dirty="0" smtClean="0"/>
              <a:t>popular + possible everywhere</a:t>
            </a:r>
            <a:endParaRPr lang="en-US" dirty="0"/>
          </a:p>
          <a:p>
            <a:pPr>
              <a:buNone/>
            </a:pPr>
            <a:r>
              <a:rPr lang="en-US" dirty="0">
                <a:sym typeface="Wingdings" pitchFamily="2" charset="2"/>
              </a:rPr>
              <a:t>	 photos and videos for various events and situations in life</a:t>
            </a:r>
            <a:endParaRPr lang="en-US" dirty="0"/>
          </a:p>
          <a:p>
            <a:pPr lvl="1"/>
            <a:r>
              <a:rPr lang="en-US" dirty="0"/>
              <a:t>Digital content such as emails </a:t>
            </a:r>
            <a:r>
              <a:rPr lang="en-US" dirty="0" smtClean="0"/>
              <a:t>are created </a:t>
            </a:r>
            <a:r>
              <a:rPr lang="en-US" dirty="0"/>
              <a:t>for professional 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private </a:t>
            </a:r>
            <a:r>
              <a:rPr lang="en-US" dirty="0"/>
              <a:t>purposes on daily basis</a:t>
            </a:r>
          </a:p>
          <a:p>
            <a:pPr lvl="1"/>
            <a:r>
              <a:rPr lang="en-US" dirty="0" smtClean="0"/>
              <a:t>Large </a:t>
            </a:r>
            <a:r>
              <a:rPr lang="en-US" dirty="0"/>
              <a:t>amounts of photos, ideas, daily information, videos, etc. shared in Social Networks</a:t>
            </a:r>
          </a:p>
          <a:p>
            <a:pPr>
              <a:buNone/>
            </a:pPr>
            <a:endParaRPr lang="en-US" noProof="0" dirty="0" smtClean="0"/>
          </a:p>
          <a:p>
            <a:pPr lvl="1"/>
            <a:r>
              <a:rPr lang="en-US" dirty="0" smtClean="0"/>
              <a:t>What </a:t>
            </a:r>
            <a:r>
              <a:rPr lang="en-US" dirty="0"/>
              <a:t>will happen to this abundance of content </a:t>
            </a:r>
            <a:r>
              <a:rPr lang="en-US" b="1" dirty="0"/>
              <a:t>in the long run</a:t>
            </a:r>
            <a:r>
              <a:rPr lang="en-US" dirty="0"/>
              <a:t>?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Forgetting and remembering in the Digital Age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 bwMode="auto">
          <a:xfrm>
            <a:off x="1197347" y="9939030"/>
            <a:ext cx="11782136" cy="582451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lin ang="10800000" scaled="1"/>
            <a:tileRect/>
          </a:gra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31" tIns="45717" rIns="91431" bIns="45717" numCol="1" rtlCol="0" anchor="t" anchorCtr="0" compatLnSpc="1">
            <a:prstTxWarp prst="textNoShape">
              <a:avLst/>
            </a:prstTxWarp>
          </a:bodyPr>
          <a:lstStyle/>
          <a:p>
            <a:pPr defTabSz="914308"/>
            <a:endParaRPr lang="de-DE" sz="3000" dirty="0">
              <a:latin typeface="Arial" pitchFamily="-10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09650" y="10360707"/>
            <a:ext cx="1657808" cy="553992"/>
          </a:xfrm>
          <a:prstGeom prst="rect">
            <a:avLst/>
          </a:prstGeom>
          <a:noFill/>
        </p:spPr>
        <p:txBody>
          <a:bodyPr wrap="none" lIns="91431" tIns="45717" rIns="91431" bIns="45717" rtlCol="0">
            <a:spAutoFit/>
          </a:bodyPr>
          <a:lstStyle/>
          <a:p>
            <a:r>
              <a:rPr lang="de-DE" sz="3000" dirty="0"/>
              <a:t>in 1 year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70749" y="10390324"/>
            <a:ext cx="1444608" cy="553992"/>
          </a:xfrm>
          <a:prstGeom prst="rect">
            <a:avLst/>
          </a:prstGeom>
          <a:noFill/>
        </p:spPr>
        <p:txBody>
          <a:bodyPr wrap="none" lIns="91431" tIns="45717" rIns="91431" bIns="45717" rtlCol="0">
            <a:spAutoFit/>
          </a:bodyPr>
          <a:lstStyle/>
          <a:p>
            <a:r>
              <a:rPr lang="de-DE" sz="3000" dirty="0"/>
              <a:t>5 years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05237" y="10390324"/>
            <a:ext cx="1657808" cy="553992"/>
          </a:xfrm>
          <a:prstGeom prst="rect">
            <a:avLst/>
          </a:prstGeom>
          <a:noFill/>
        </p:spPr>
        <p:txBody>
          <a:bodyPr wrap="none" lIns="91431" tIns="45717" rIns="91431" bIns="45717" rtlCol="0">
            <a:spAutoFit/>
          </a:bodyPr>
          <a:lstStyle/>
          <a:p>
            <a:r>
              <a:rPr lang="de-DE" sz="3000" dirty="0"/>
              <a:t>10 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3660" y="10390324"/>
            <a:ext cx="506852" cy="553992"/>
          </a:xfrm>
          <a:prstGeom prst="rect">
            <a:avLst/>
          </a:prstGeom>
          <a:noFill/>
        </p:spPr>
        <p:txBody>
          <a:bodyPr wrap="none" lIns="91431" tIns="45717" rIns="91431" bIns="45717" rtlCol="0">
            <a:spAutoFit/>
          </a:bodyPr>
          <a:lstStyle/>
          <a:p>
            <a:r>
              <a:rPr lang="de-DE" sz="3000" dirty="0"/>
              <a:t>...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69283" y="10379879"/>
            <a:ext cx="3044405" cy="553992"/>
          </a:xfrm>
          <a:prstGeom prst="rect">
            <a:avLst/>
          </a:prstGeom>
          <a:noFill/>
        </p:spPr>
        <p:txBody>
          <a:bodyPr wrap="none" lIns="91431" tIns="45717" rIns="91431" bIns="45717" rtlCol="0">
            <a:spAutoFit/>
          </a:bodyPr>
          <a:lstStyle/>
          <a:p>
            <a:r>
              <a:rPr lang="de-DE" sz="3000" dirty="0"/>
              <a:t>over generations</a:t>
            </a:r>
          </a:p>
        </p:txBody>
      </p:sp>
      <p:pic>
        <p:nvPicPr>
          <p:cNvPr id="13" name="Picture 12" descr="mobileCame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85872" y="3238114"/>
            <a:ext cx="2464576" cy="1510209"/>
          </a:xfrm>
          <a:prstGeom prst="rect">
            <a:avLst/>
          </a:prstGeom>
        </p:spPr>
      </p:pic>
      <p:pic>
        <p:nvPicPr>
          <p:cNvPr id="14" name="Picture 13" descr="Camera.jpg"/>
          <p:cNvPicPr>
            <a:picLocks noChangeAspect="1"/>
          </p:cNvPicPr>
          <p:nvPr/>
        </p:nvPicPr>
        <p:blipFill>
          <a:blip r:embed="rId4" cstate="print"/>
          <a:srcRect t="13546" b="10595"/>
          <a:stretch>
            <a:fillRect/>
          </a:stretch>
        </p:blipFill>
        <p:spPr>
          <a:xfrm>
            <a:off x="13709959" y="1915564"/>
            <a:ext cx="1692275" cy="1283736"/>
          </a:xfrm>
          <a:prstGeom prst="rect">
            <a:avLst/>
          </a:prstGeom>
        </p:spPr>
      </p:pic>
      <p:pic>
        <p:nvPicPr>
          <p:cNvPr id="15" name="Picture 14" descr="facebook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8211" y="7822951"/>
            <a:ext cx="1460330" cy="773518"/>
          </a:xfrm>
          <a:prstGeom prst="rect">
            <a:avLst/>
          </a:prstGeom>
        </p:spPr>
      </p:pic>
      <p:pic>
        <p:nvPicPr>
          <p:cNvPr id="16" name="Picture 15" descr="new_twitter_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68719" y="7734781"/>
            <a:ext cx="1464281" cy="1008726"/>
          </a:xfrm>
          <a:prstGeom prst="rect">
            <a:avLst/>
          </a:prstGeom>
        </p:spPr>
      </p:pic>
      <p:pic>
        <p:nvPicPr>
          <p:cNvPr id="17" name="Picture 16" descr="youtube-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379264" y="7734781"/>
            <a:ext cx="1440301" cy="809600"/>
          </a:xfrm>
          <a:prstGeom prst="rect">
            <a:avLst/>
          </a:prstGeom>
        </p:spPr>
      </p:pic>
      <p:pic>
        <p:nvPicPr>
          <p:cNvPr id="19" name="Picture 18" descr="Snapchat_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790185" y="7470271"/>
            <a:ext cx="1148886" cy="114888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014055" y="10390324"/>
            <a:ext cx="1657808" cy="553992"/>
          </a:xfrm>
          <a:prstGeom prst="rect">
            <a:avLst/>
          </a:prstGeom>
          <a:noFill/>
        </p:spPr>
        <p:txBody>
          <a:bodyPr wrap="none" lIns="91431" tIns="45717" rIns="91431" bIns="45717" rtlCol="0">
            <a:spAutoFit/>
          </a:bodyPr>
          <a:lstStyle/>
          <a:p>
            <a:r>
              <a:rPr lang="de-DE" sz="3000" dirty="0"/>
              <a:t>20 years</a:t>
            </a: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37489" y="11069993"/>
            <a:ext cx="11702227" cy="635625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ForgetIT</a:t>
            </a:r>
            <a:r>
              <a:rPr lang="en-US" dirty="0" smtClean="0"/>
              <a:t> Project GA600826, </a:t>
            </a:r>
            <a:r>
              <a:rPr lang="en-US" dirty="0"/>
              <a:t>Digital Preservation Sustainability on the EU Policy Level, </a:t>
            </a:r>
            <a:r>
              <a:rPr lang="en-US" dirty="0" smtClean="0"/>
              <a:t>London, UK, September 2014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42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2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ym typeface="Wingdings" pitchFamily="2" charset="2"/>
              </a:rPr>
              <a:t>Advocates the dominating “keep it all”  strategy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37489" y="11069993"/>
            <a:ext cx="11702227" cy="635625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ForgetIT</a:t>
            </a:r>
            <a:r>
              <a:rPr lang="en-US" dirty="0" smtClean="0"/>
              <a:t> Project GA600826, </a:t>
            </a:r>
            <a:r>
              <a:rPr lang="en-US" dirty="0"/>
              <a:t>Digital Preservation Sustainability on the EU Policy Level, </a:t>
            </a:r>
            <a:r>
              <a:rPr lang="en-US" dirty="0" smtClean="0"/>
              <a:t>London, UK, September 2014</a:t>
            </a:r>
            <a:endParaRPr lang="de-DE" dirty="0"/>
          </a:p>
        </p:txBody>
      </p:sp>
      <p:pic>
        <p:nvPicPr>
          <p:cNvPr id="26" name="Content Placeholder 10" descr="Passed_Out_Drun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79640" y="6059552"/>
            <a:ext cx="2623131" cy="1962975"/>
          </a:xfrm>
          <a:prstGeom prst="rect">
            <a:avLst/>
          </a:prstGeom>
        </p:spPr>
      </p:pic>
      <p:sp>
        <p:nvSpPr>
          <p:cNvPr id="28" name="Slide Number Placeholder 5"/>
          <p:cNvSpPr txBox="1">
            <a:spLocks/>
          </p:cNvSpPr>
          <p:nvPr/>
        </p:nvSpPr>
        <p:spPr>
          <a:xfrm>
            <a:off x="10558217" y="9506246"/>
            <a:ext cx="2667261" cy="447076"/>
          </a:xfrm>
          <a:prstGeom prst="rect">
            <a:avLst/>
          </a:prstGeom>
        </p:spPr>
        <p:txBody>
          <a:bodyPr vert="horz" lIns="113303" tIns="56652" rIns="113303" bIns="56652" rtlCol="0" anchor="ctr"/>
          <a:lstStyle/>
          <a:p>
            <a:pPr algn="r" defTabSz="11330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ED4BAD3-FFFA-42F3-B7D7-CC50D855B6E7}" type="slidenum">
              <a:rPr lang="de-DE" sz="1500">
                <a:solidFill>
                  <a:sysClr val="windowText" lastClr="000000">
                    <a:tint val="75000"/>
                  </a:sysClr>
                </a:solidFill>
                <a:latin typeface="Calibri"/>
              </a:rPr>
              <a:pPr algn="r" defTabSz="11330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de-DE" sz="1500" dirty="0">
              <a:solidFill>
                <a:sysClr val="windowText" lastClr="000000">
                  <a:tint val="75000"/>
                </a:sysClr>
              </a:solidFill>
              <a:latin typeface="Calibri"/>
            </a:endParaRPr>
          </a:p>
        </p:txBody>
      </p:sp>
      <p:pic>
        <p:nvPicPr>
          <p:cNvPr id="29" name="Picture 28" descr="Floppy-Disc.jpg"/>
          <p:cNvPicPr>
            <a:picLocks noChangeAspect="1"/>
          </p:cNvPicPr>
          <p:nvPr/>
        </p:nvPicPr>
        <p:blipFill>
          <a:blip r:embed="rId3" cstate="print"/>
          <a:srcRect t="22528"/>
          <a:stretch>
            <a:fillRect/>
          </a:stretch>
        </p:blipFill>
        <p:spPr>
          <a:xfrm>
            <a:off x="11909583" y="3326283"/>
            <a:ext cx="2380318" cy="122939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1180096" y="4554253"/>
            <a:ext cx="4079631" cy="526583"/>
          </a:xfrm>
          <a:prstGeom prst="rect">
            <a:avLst/>
          </a:prstGeom>
          <a:noFill/>
        </p:spPr>
        <p:txBody>
          <a:bodyPr wrap="none" lIns="64288" tIns="32145" rIns="64288" bIns="32145" rtlCol="0">
            <a:spAutoFit/>
          </a:bodyPr>
          <a:lstStyle/>
          <a:p>
            <a:pPr defTabSz="11330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kern="0" dirty="0">
                <a:solidFill>
                  <a:sysClr val="windowText" lastClr="000000"/>
                </a:solidFill>
              </a:rPr>
              <a:t>Do you still remember?</a:t>
            </a:r>
          </a:p>
        </p:txBody>
      </p:sp>
      <p:pic>
        <p:nvPicPr>
          <p:cNvPr id="31" name="Content Placeholder 6" descr="wedding_aug_1956_copy_1500p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017309" y="5618702"/>
            <a:ext cx="4861015" cy="3341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1011706" y="8880991"/>
            <a:ext cx="3784678" cy="526583"/>
          </a:xfrm>
          <a:prstGeom prst="rect">
            <a:avLst/>
          </a:prstGeom>
          <a:noFill/>
        </p:spPr>
        <p:txBody>
          <a:bodyPr wrap="none" lIns="64288" tIns="32145" rIns="64288" bIns="32145" rtlCol="0">
            <a:spAutoFit/>
          </a:bodyPr>
          <a:lstStyle/>
          <a:p>
            <a:pPr defTabSz="11330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kern="0" dirty="0">
                <a:solidFill>
                  <a:sysClr val="windowText" lastClr="000000"/>
                </a:solidFill>
              </a:rPr>
              <a:t>Who was this guy ...?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289245" y="8175631"/>
            <a:ext cx="4764114" cy="526583"/>
          </a:xfrm>
          <a:prstGeom prst="rect">
            <a:avLst/>
          </a:prstGeom>
          <a:noFill/>
        </p:spPr>
        <p:txBody>
          <a:bodyPr wrap="none" lIns="64288" tIns="32145" rIns="64288" bIns="32145" rtlCol="0">
            <a:spAutoFit/>
          </a:bodyPr>
          <a:lstStyle/>
          <a:p>
            <a:pPr defTabSz="11330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kern="0" dirty="0">
                <a:solidFill>
                  <a:sysClr val="windowText" lastClr="000000"/>
                </a:solidFill>
              </a:rPr>
              <a:t>Do you want to remember</a:t>
            </a:r>
            <a:r>
              <a:rPr lang="de-DE" sz="3000" kern="0" dirty="0">
                <a:solidFill>
                  <a:sysClr val="windowText" lastClr="000000"/>
                </a:solidFill>
              </a:rPr>
              <a:t>?</a:t>
            </a:r>
          </a:p>
        </p:txBody>
      </p:sp>
      <p:pic>
        <p:nvPicPr>
          <p:cNvPr id="34" name="Picture 33" descr="facebook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07516" y="2885433"/>
            <a:ext cx="1751806" cy="927910"/>
          </a:xfrm>
          <a:prstGeom prst="rect">
            <a:avLst/>
          </a:prstGeom>
        </p:spPr>
      </p:pic>
      <p:cxnSp>
        <p:nvCxnSpPr>
          <p:cNvPr id="35" name="Straight Connector 34"/>
          <p:cNvCxnSpPr/>
          <p:nvPr/>
        </p:nvCxnSpPr>
        <p:spPr bwMode="auto">
          <a:xfrm>
            <a:off x="2442926" y="2651462"/>
            <a:ext cx="953706" cy="1111681"/>
          </a:xfrm>
          <a:prstGeom prst="line">
            <a:avLst/>
          </a:prstGeom>
          <a:solidFill>
            <a:srgbClr val="FF9966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flipH="1">
            <a:off x="2430365" y="2688373"/>
            <a:ext cx="953706" cy="1111681"/>
          </a:xfrm>
          <a:prstGeom prst="line">
            <a:avLst/>
          </a:prstGeom>
          <a:solidFill>
            <a:srgbClr val="FF9966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1647442" y="3943473"/>
            <a:ext cx="3161111" cy="988248"/>
          </a:xfrm>
          <a:prstGeom prst="rect">
            <a:avLst/>
          </a:prstGeom>
          <a:noFill/>
        </p:spPr>
        <p:txBody>
          <a:bodyPr wrap="none" lIns="64288" tIns="32145" rIns="64288" bIns="32145" rtlCol="0">
            <a:spAutoFit/>
          </a:bodyPr>
          <a:lstStyle/>
          <a:p>
            <a:pPr defTabSz="11330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kern="0" dirty="0">
                <a:solidFill>
                  <a:sysClr val="windowText" lastClr="000000"/>
                </a:solidFill>
              </a:rPr>
              <a:t>What will happen </a:t>
            </a:r>
          </a:p>
          <a:p>
            <a:pPr defTabSz="11330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kern="0" dirty="0">
                <a:solidFill>
                  <a:sysClr val="windowText" lastClr="000000"/>
                </a:solidFill>
              </a:rPr>
              <a:t>to the content?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88957" y="8704651"/>
            <a:ext cx="8053476" cy="526583"/>
          </a:xfrm>
          <a:prstGeom prst="rect">
            <a:avLst/>
          </a:prstGeom>
          <a:noFill/>
        </p:spPr>
        <p:txBody>
          <a:bodyPr wrap="none" lIns="64288" tIns="32145" rIns="64288" bIns="32145" rtlCol="0">
            <a:spAutoFit/>
          </a:bodyPr>
          <a:lstStyle/>
          <a:p>
            <a:pPr defTabSz="11330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000" b="1" kern="0" dirty="0">
                <a:solidFill>
                  <a:sysClr val="windowText" lastClr="000000"/>
                </a:solidFill>
              </a:rPr>
              <a:t>... </a:t>
            </a:r>
            <a:r>
              <a:rPr lang="en-US" sz="3000" kern="0" dirty="0">
                <a:solidFill>
                  <a:sysClr val="windowText" lastClr="000000"/>
                </a:solidFill>
              </a:rPr>
              <a:t>and would you like future employers to see?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28043" y="9939031"/>
            <a:ext cx="6301315" cy="44963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64288" tIns="32145" rIns="64288" bIns="32145" rtlCol="0">
            <a:spAutoFit/>
          </a:bodyPr>
          <a:lstStyle/>
          <a:p>
            <a:pPr defTabSz="11330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 kern="0" dirty="0">
                <a:solidFill>
                  <a:sysClr val="windowText" lastClr="000000"/>
                </a:solidFill>
                <a:sym typeface="Wingdings" pitchFamily="2" charset="2"/>
              </a:rPr>
              <a:t> </a:t>
            </a:r>
            <a:r>
              <a:rPr lang="en-US" b="1" kern="0" dirty="0">
                <a:solidFill>
                  <a:sysClr val="windowText" lastClr="000000"/>
                </a:solidFill>
                <a:sym typeface="Wingdings" pitchFamily="2" charset="2"/>
              </a:rPr>
              <a:t>A random form of forgetting content </a:t>
            </a:r>
            <a:endParaRPr lang="en-US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649320" y="2620924"/>
            <a:ext cx="5015785" cy="526583"/>
          </a:xfrm>
          <a:prstGeom prst="rect">
            <a:avLst/>
          </a:prstGeom>
          <a:noFill/>
        </p:spPr>
        <p:txBody>
          <a:bodyPr wrap="none" lIns="64288" tIns="32145" rIns="64288" bIns="32145" rtlCol="0">
            <a:spAutoFit/>
          </a:bodyPr>
          <a:lstStyle/>
          <a:p>
            <a:pPr defTabSz="11330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000" kern="0" dirty="0">
                <a:solidFill>
                  <a:srgbClr val="95C11E"/>
                </a:solidFill>
              </a:rPr>
              <a:t>Technological developoment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627854" y="9762690"/>
            <a:ext cx="8821842" cy="137296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64288" tIns="32145" rIns="64288" bIns="32145" rtlCol="0">
            <a:spAutoFit/>
          </a:bodyPr>
          <a:lstStyle/>
          <a:p>
            <a:pPr algn="ctr" defTabSz="11330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ysClr val="windowText" lastClr="000000"/>
                </a:solidFill>
                <a:sym typeface="Wingdings" pitchFamily="2" charset="2"/>
              </a:rPr>
              <a:t>Alternative: </a:t>
            </a:r>
            <a:br>
              <a:rPr lang="en-US" b="1" kern="0" dirty="0">
                <a:solidFill>
                  <a:sysClr val="windowText" lastClr="000000"/>
                </a:solidFill>
                <a:sym typeface="Wingdings" pitchFamily="2" charset="2"/>
              </a:rPr>
            </a:br>
            <a:r>
              <a:rPr lang="en-US" kern="0" dirty="0">
                <a:solidFill>
                  <a:sysClr val="windowText" lastClr="000000"/>
                </a:solidFill>
                <a:sym typeface="Wingdings" pitchFamily="2" charset="2"/>
              </a:rPr>
              <a:t>Really keep the </a:t>
            </a:r>
            <a:r>
              <a:rPr lang="en-US" sz="3000" b="1" kern="0" dirty="0">
                <a:solidFill>
                  <a:sysClr val="windowText" lastClr="000000"/>
                </a:solidFill>
                <a:sym typeface="Wingdings" pitchFamily="2" charset="2"/>
              </a:rPr>
              <a:t>important </a:t>
            </a:r>
            <a:r>
              <a:rPr lang="en-US" kern="0" dirty="0">
                <a:solidFill>
                  <a:sysClr val="windowText" lastClr="000000"/>
                </a:solidFill>
                <a:sym typeface="Wingdings" pitchFamily="2" charset="2"/>
              </a:rPr>
              <a:t>things</a:t>
            </a:r>
            <a:r>
              <a:rPr lang="en-US" sz="3000" kern="0" dirty="0">
                <a:solidFill>
                  <a:sysClr val="windowText" lastClr="000000"/>
                </a:solidFill>
                <a:sym typeface="Wingdings" pitchFamily="2" charset="2"/>
              </a:rPr>
              <a:t> </a:t>
            </a:r>
            <a:r>
              <a:rPr lang="en-US" kern="0" dirty="0">
                <a:solidFill>
                  <a:sysClr val="windowText" lastClr="000000"/>
                </a:solidFill>
                <a:sym typeface="Wingdings" pitchFamily="2" charset="2"/>
              </a:rPr>
              <a:t>and keep them </a:t>
            </a:r>
            <a:r>
              <a:rPr lang="en-US" b="1" kern="0" dirty="0">
                <a:solidFill>
                  <a:sysClr val="windowText" lastClr="000000"/>
                </a:solidFill>
                <a:sym typeface="Wingdings" pitchFamily="2" charset="2"/>
              </a:rPr>
              <a:t/>
            </a:r>
            <a:br>
              <a:rPr lang="en-US" b="1" kern="0" dirty="0">
                <a:solidFill>
                  <a:sysClr val="windowText" lastClr="000000"/>
                </a:solidFill>
                <a:sym typeface="Wingdings" pitchFamily="2" charset="2"/>
              </a:rPr>
            </a:br>
            <a:r>
              <a:rPr lang="en-US" sz="3000" b="1" kern="0" dirty="0">
                <a:solidFill>
                  <a:sysClr val="windowText" lastClr="000000"/>
                </a:solidFill>
                <a:sym typeface="Wingdings" pitchFamily="2" charset="2"/>
              </a:rPr>
              <a:t>understandable </a:t>
            </a:r>
            <a:r>
              <a:rPr lang="en-US" kern="0" dirty="0">
                <a:solidFill>
                  <a:sysClr val="windowText" lastClr="000000"/>
                </a:solidFill>
                <a:sym typeface="Wingdings" pitchFamily="2" charset="2"/>
              </a:rPr>
              <a:t>and</a:t>
            </a:r>
            <a:r>
              <a:rPr lang="en-US" sz="3000" b="1" kern="0" dirty="0">
                <a:solidFill>
                  <a:sysClr val="windowText" lastClr="000000"/>
                </a:solidFill>
                <a:sym typeface="Wingdings" pitchFamily="2" charset="2"/>
              </a:rPr>
              <a:t> useful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03653" y="6147722"/>
            <a:ext cx="3738192" cy="988248"/>
          </a:xfrm>
          <a:prstGeom prst="rect">
            <a:avLst/>
          </a:prstGeom>
          <a:noFill/>
        </p:spPr>
        <p:txBody>
          <a:bodyPr wrap="none" lIns="64288" tIns="32145" rIns="64288" bIns="32145" rtlCol="0">
            <a:spAutoFit/>
          </a:bodyPr>
          <a:lstStyle/>
          <a:p>
            <a:pPr defTabSz="11330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kern="0" dirty="0">
                <a:solidFill>
                  <a:sysClr val="windowText" lastClr="000000"/>
                </a:solidFill>
              </a:rPr>
              <a:t>Information overload:</a:t>
            </a:r>
          </a:p>
          <a:p>
            <a:pPr defTabSz="11330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kern="0" dirty="0">
                <a:solidFill>
                  <a:sysClr val="windowText" lastClr="000000"/>
                </a:solidFill>
              </a:rPr>
              <a:t>What to remember?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6328419" y="3149943"/>
            <a:ext cx="3049959" cy="2644995"/>
            <a:chOff x="3195375" y="1396721"/>
            <a:chExt cx="2439729" cy="2160155"/>
          </a:xfrm>
        </p:grpSpPr>
        <p:pic>
          <p:nvPicPr>
            <p:cNvPr id="44" name="Picture 2" descr="C:\Users\Niederee\AppData\Local\Microsoft\Windows\Temporary Internet Files\Content.IE5\2JGKOPSC\MC900056476[1]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92181" y="1753679"/>
              <a:ext cx="1442923" cy="1803197"/>
            </a:xfrm>
            <a:prstGeom prst="rect">
              <a:avLst/>
            </a:prstGeom>
            <a:noFill/>
          </p:spPr>
        </p:pic>
        <p:sp>
          <p:nvSpPr>
            <p:cNvPr id="45" name="Cloud Callout 44"/>
            <p:cNvSpPr/>
            <p:nvPr/>
          </p:nvSpPr>
          <p:spPr>
            <a:xfrm>
              <a:off x="3195375" y="1396721"/>
              <a:ext cx="1517302" cy="1065126"/>
            </a:xfrm>
            <a:prstGeom prst="cloudCallout">
              <a:avLst>
                <a:gd name="adj1" fmla="val 26915"/>
                <a:gd name="adj2" fmla="val 71591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95C11E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13303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2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pic>
          <p:nvPicPr>
            <p:cNvPr id="46" name="Picture 2" descr="C:\Users\Niederee\AppData\Local\Microsoft\Windows\Temporary Internet Files\Content.IE5\WRP60QPK\MC900356477[1].wm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84021" y="1505100"/>
              <a:ext cx="1147788" cy="83522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34117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  <p:bldP spid="37" grpId="0"/>
      <p:bldP spid="38" grpId="0"/>
      <p:bldP spid="39" grpId="0" animBg="1"/>
      <p:bldP spid="40" grpId="0"/>
      <p:bldP spid="41" grpId="0" animBg="1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dpc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7524" y="9496641"/>
            <a:ext cx="2328839" cy="536709"/>
          </a:xfrm>
          <a:prstGeom prst="rect">
            <a:avLst/>
          </a:prstGeom>
        </p:spPr>
      </p:pic>
      <p:pic>
        <p:nvPicPr>
          <p:cNvPr id="33" name="Picture 32" descr="aqu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34" y="10614030"/>
            <a:ext cx="1357503" cy="747913"/>
          </a:xfrm>
          <a:prstGeom prst="rect">
            <a:avLst/>
          </a:prstGeom>
        </p:spPr>
      </p:pic>
      <p:pic>
        <p:nvPicPr>
          <p:cNvPr id="15" name="Picture 14" descr="scap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7659" y="9986148"/>
            <a:ext cx="2698139" cy="858885"/>
          </a:xfrm>
          <a:prstGeom prst="rect">
            <a:avLst/>
          </a:prstGeom>
        </p:spPr>
      </p:pic>
      <p:pic>
        <p:nvPicPr>
          <p:cNvPr id="4" name="Picture 3" descr="OPF_Logo_Final_CMYK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584" y="257126"/>
            <a:ext cx="4290197" cy="2211623"/>
          </a:xfrm>
          <a:prstGeom prst="rect">
            <a:avLst/>
          </a:prstGeom>
        </p:spPr>
      </p:pic>
      <p:pic>
        <p:nvPicPr>
          <p:cNvPr id="14" name="Picture 13" descr="planets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188" y="9387153"/>
            <a:ext cx="1807332" cy="761382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1009011" y="8169449"/>
            <a:ext cx="1893977" cy="842949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algn="ctr"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100" dirty="0">
                <a:solidFill>
                  <a:prstClr val="black"/>
                </a:solidFill>
              </a:rPr>
              <a:t>Research &amp; Development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823" y="257127"/>
            <a:ext cx="5160634" cy="3674218"/>
          </a:xfrm>
          <a:prstGeom prst="rect">
            <a:avLst/>
          </a:prstGeom>
        </p:spPr>
      </p:pic>
      <p:pic>
        <p:nvPicPr>
          <p:cNvPr id="34" name="Picture 33" descr="spruce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779" y="11311907"/>
            <a:ext cx="2260379" cy="442791"/>
          </a:xfrm>
          <a:prstGeom prst="rect">
            <a:avLst/>
          </a:prstGeom>
        </p:spPr>
      </p:pic>
      <p:sp>
        <p:nvSpPr>
          <p:cNvPr id="36" name="Donut 35"/>
          <p:cNvSpPr/>
          <p:nvPr/>
        </p:nvSpPr>
        <p:spPr>
          <a:xfrm>
            <a:off x="4000391" y="2956741"/>
            <a:ext cx="4032394" cy="3949575"/>
          </a:xfrm>
          <a:prstGeom prst="donut">
            <a:avLst>
              <a:gd name="adj" fmla="val 5575"/>
            </a:avLst>
          </a:prstGeom>
          <a:solidFill>
            <a:srgbClr val="C73079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algn="ctr"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200" dirty="0">
                <a:solidFill>
                  <a:prstClr val="black"/>
                </a:solidFill>
              </a:rPr>
              <a:t>Technology</a:t>
            </a:r>
          </a:p>
        </p:txBody>
      </p:sp>
      <p:sp>
        <p:nvSpPr>
          <p:cNvPr id="39" name="Donut 38"/>
          <p:cNvSpPr/>
          <p:nvPr/>
        </p:nvSpPr>
        <p:spPr>
          <a:xfrm>
            <a:off x="8224803" y="2956741"/>
            <a:ext cx="4032394" cy="3949575"/>
          </a:xfrm>
          <a:prstGeom prst="donut">
            <a:avLst>
              <a:gd name="adj" fmla="val 5575"/>
            </a:avLst>
          </a:prstGeom>
          <a:solidFill>
            <a:srgbClr val="0D8663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algn="ctr"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200" dirty="0">
                <a:solidFill>
                  <a:prstClr val="black"/>
                </a:solidFill>
              </a:rPr>
              <a:t>Knowledge</a:t>
            </a:r>
          </a:p>
        </p:txBody>
      </p:sp>
      <p:sp>
        <p:nvSpPr>
          <p:cNvPr id="40" name="Donut 39"/>
          <p:cNvSpPr/>
          <p:nvPr/>
        </p:nvSpPr>
        <p:spPr>
          <a:xfrm>
            <a:off x="6112597" y="6528522"/>
            <a:ext cx="4035409" cy="3949575"/>
          </a:xfrm>
          <a:prstGeom prst="donut">
            <a:avLst>
              <a:gd name="adj" fmla="val 5575"/>
            </a:avLst>
          </a:prstGeom>
          <a:solidFill>
            <a:srgbClr val="137DA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algn="ctr"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200" dirty="0">
                <a:solidFill>
                  <a:prstClr val="black"/>
                </a:solidFill>
              </a:rPr>
              <a:t>Advocacy</a:t>
            </a:r>
          </a:p>
          <a:p>
            <a:pPr algn="ctr"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200" dirty="0">
                <a:solidFill>
                  <a:prstClr val="black"/>
                </a:solidFill>
              </a:rPr>
              <a:t>Alliances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7370" y="7060545"/>
            <a:ext cx="5137584" cy="2305765"/>
          </a:xfrm>
          <a:prstGeom prst="round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900" b="1" dirty="0">
                <a:solidFill>
                  <a:srgbClr val="000000"/>
                </a:solidFill>
              </a:rPr>
              <a:t>Software stewardship</a:t>
            </a:r>
          </a:p>
          <a:p>
            <a:pPr marL="503542" indent="-503542" defTabSz="805667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000000"/>
                </a:solidFill>
              </a:rPr>
              <a:t>sustainability + maturity</a:t>
            </a:r>
          </a:p>
          <a:p>
            <a:pPr marL="503542" indent="-503542" defTabSz="805667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000000"/>
                </a:solidFill>
              </a:rPr>
              <a:t>efficiency + consistency</a:t>
            </a:r>
          </a:p>
          <a:p>
            <a:pPr marL="503542" indent="-503542" defTabSz="805667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000000"/>
                </a:solidFill>
              </a:rPr>
              <a:t>collaboration + trust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44848" y="4663616"/>
            <a:ext cx="3041833" cy="1912124"/>
          </a:xfrm>
          <a:prstGeom prst="round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</a:rPr>
              <a:t>Services</a:t>
            </a:r>
            <a:endParaRPr lang="en-US" sz="3200" b="1" dirty="0">
              <a:solidFill>
                <a:srgbClr val="000000"/>
              </a:solidFill>
            </a:endParaRPr>
          </a:p>
          <a:p>
            <a:pPr marL="503542" indent="-503542" defTabSz="805667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000000"/>
                </a:solidFill>
              </a:rPr>
              <a:t>tools registry</a:t>
            </a:r>
          </a:p>
          <a:p>
            <a:pPr marL="503542" indent="-503542" defTabSz="805667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000000"/>
                </a:solidFill>
              </a:rPr>
              <a:t>peer review</a:t>
            </a:r>
          </a:p>
          <a:p>
            <a:pPr marL="503542" indent="-503542" defTabSz="805667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000000"/>
                </a:solidFill>
              </a:rPr>
              <a:t>Q&amp;A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1765347" y="1358855"/>
            <a:ext cx="2734111" cy="1900249"/>
          </a:xfrm>
          <a:prstGeom prst="round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500" b="1" dirty="0">
                <a:solidFill>
                  <a:srgbClr val="000000"/>
                </a:solidFill>
              </a:rPr>
              <a:t>Events</a:t>
            </a:r>
            <a:endParaRPr lang="en-US" sz="2800" dirty="0">
              <a:solidFill>
                <a:srgbClr val="000000"/>
              </a:solidFill>
            </a:endParaRPr>
          </a:p>
          <a:p>
            <a:pPr marL="503542" indent="-503542" defTabSz="805667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000000"/>
                </a:solidFill>
              </a:rPr>
              <a:t>hackathons</a:t>
            </a:r>
          </a:p>
          <a:p>
            <a:pPr marL="503542" indent="-503542" defTabSz="805667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000000"/>
                </a:solidFill>
              </a:rPr>
              <a:t>webinars</a:t>
            </a:r>
          </a:p>
          <a:p>
            <a:pPr marL="503542" indent="-503542" defTabSz="805667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000000"/>
                </a:solidFill>
              </a:rPr>
              <a:t>training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2491436" y="3666489"/>
            <a:ext cx="3316432" cy="2312403"/>
          </a:xfrm>
          <a:prstGeom prst="round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00"/>
                </a:solidFill>
              </a:rPr>
              <a:t>Case studies</a:t>
            </a:r>
          </a:p>
          <a:p>
            <a:pPr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00"/>
                </a:solidFill>
              </a:rPr>
              <a:t>Best practices</a:t>
            </a:r>
          </a:p>
          <a:p>
            <a:pPr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00"/>
                </a:solidFill>
              </a:rPr>
              <a:t>Policy catalogue</a:t>
            </a:r>
          </a:p>
          <a:p>
            <a:pPr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00"/>
                </a:solidFill>
              </a:rPr>
              <a:t>Business cases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2323563" y="6484842"/>
            <a:ext cx="1893977" cy="842949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algn="ctr"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</a:rPr>
              <a:t>Memory Institutions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3762333" y="8169449"/>
            <a:ext cx="1893977" cy="842949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algn="ctr"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100" dirty="0">
                <a:solidFill>
                  <a:prstClr val="black"/>
                </a:solidFill>
              </a:rPr>
              <a:t>Service Providers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89136" y="9862747"/>
            <a:ext cx="5095451" cy="1717767"/>
          </a:xfrm>
          <a:prstGeom prst="round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</a:rPr>
              <a:t>Community</a:t>
            </a:r>
          </a:p>
          <a:p>
            <a:pPr marL="503542" indent="-503542" defTabSz="805667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000000"/>
                </a:solidFill>
              </a:rPr>
              <a:t>project sustainability</a:t>
            </a:r>
          </a:p>
          <a:p>
            <a:pPr marL="503542" indent="-503542" defTabSz="805667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000000"/>
                </a:solidFill>
              </a:rPr>
              <a:t>collaborative development</a:t>
            </a:r>
          </a:p>
        </p:txBody>
      </p:sp>
      <p:sp>
        <p:nvSpPr>
          <p:cNvPr id="50" name="Left-Right Arrow 49"/>
          <p:cNvSpPr/>
          <p:nvPr/>
        </p:nvSpPr>
        <p:spPr>
          <a:xfrm>
            <a:off x="13037000" y="8536246"/>
            <a:ext cx="633863" cy="160219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algn="ctr" defTabSz="80566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51" name="Left-Right Arrow 50"/>
          <p:cNvSpPr/>
          <p:nvPr/>
        </p:nvSpPr>
        <p:spPr>
          <a:xfrm rot="18930855">
            <a:off x="12006633" y="7663355"/>
            <a:ext cx="633863" cy="160219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algn="ctr" defTabSz="80566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52" name="Left-Right Arrow 51"/>
          <p:cNvSpPr/>
          <p:nvPr/>
        </p:nvSpPr>
        <p:spPr>
          <a:xfrm rot="2700492">
            <a:off x="13907121" y="7686751"/>
            <a:ext cx="620844" cy="163579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1134" tIns="80567" rIns="161134" bIns="80567" rtlCol="0" anchor="ctr"/>
          <a:lstStyle/>
          <a:p>
            <a:pPr algn="ctr" defTabSz="80566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200">
              <a:solidFill>
                <a:prstClr val="white"/>
              </a:solidFill>
            </a:endParaRPr>
          </a:p>
        </p:txBody>
      </p:sp>
      <p:pic>
        <p:nvPicPr>
          <p:cNvPr id="53" name="Picture 52" descr="OPF_Logo_Final_CMYK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1426" y="7520907"/>
            <a:ext cx="1016101" cy="523806"/>
          </a:xfrm>
          <a:prstGeom prst="rect">
            <a:avLst/>
          </a:prstGeom>
        </p:spPr>
      </p:pic>
      <p:pic>
        <p:nvPicPr>
          <p:cNvPr id="56" name="Picture 55" descr="impact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1551" y="10254119"/>
            <a:ext cx="1186317" cy="733865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0361097" y="382421"/>
            <a:ext cx="5568510" cy="547438"/>
          </a:xfrm>
          <a:prstGeom prst="rect">
            <a:avLst/>
          </a:prstGeom>
          <a:noFill/>
        </p:spPr>
        <p:txBody>
          <a:bodyPr wrap="square" lIns="161134" tIns="80567" rIns="161134" bIns="80567" rtlCol="0">
            <a:spAutoFit/>
          </a:bodyPr>
          <a:lstStyle/>
          <a:p>
            <a:pPr defTabSz="80566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connecting digital preservation expertise</a:t>
            </a:r>
          </a:p>
        </p:txBody>
      </p:sp>
    </p:spTree>
    <p:extLst>
      <p:ext uri="{BB962C8B-B14F-4D97-AF65-F5344CB8AC3E}">
        <p14:creationId xmlns:p14="http://schemas.microsoft.com/office/powerpoint/2010/main" val="41220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92" y="644136"/>
            <a:ext cx="2176147" cy="100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70522" y="3005046"/>
          <a:ext cx="13570570" cy="7290076"/>
        </p:xfrm>
        <a:graphic>
          <a:graphicData uri="http://schemas.openxmlformats.org/drawingml/2006/table">
            <a:tbl>
              <a:tblPr/>
              <a:tblGrid>
                <a:gridCol w="3827595"/>
                <a:gridCol w="9742975"/>
              </a:tblGrid>
              <a:tr h="6013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Task </a:t>
                      </a:r>
                    </a:p>
                  </a:txBody>
                  <a:tcPr marL="162572" marR="162572" marT="79617" marB="796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Deliverables </a:t>
                      </a:r>
                    </a:p>
                  </a:txBody>
                  <a:tcPr marL="162572" marR="162572" marT="79617" marB="796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39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EO Research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(Algorithm development)</a:t>
                      </a:r>
                    </a:p>
                  </a:txBody>
                  <a:tcPr marL="162572" marR="162572" marT="79617" marB="796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Processing resources, datasets, algorithm integration/wrapper, output data, mosaicking, toolboxes, user support </a:t>
                      </a:r>
                    </a:p>
                  </a:txBody>
                  <a:tcPr marL="162572" marR="162572" marT="79617" marB="796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08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Value added data production </a:t>
                      </a:r>
                    </a:p>
                  </a:txBody>
                  <a:tcPr marL="162572" marR="162572" marT="79617" marB="796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On-demand production, systematic production, re-processing campaigns, data delivery </a:t>
                      </a:r>
                    </a:p>
                  </a:txBody>
                  <a:tcPr marL="162572" marR="162572" marT="79617" marB="796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08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Testbeds</a:t>
                      </a: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 support</a:t>
                      </a:r>
                    </a:p>
                  </a:txBody>
                  <a:tcPr marL="162572" marR="162572" marT="79617" marB="796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Requirements definition support, </a:t>
                      </a:r>
                      <a:r>
                        <a:rPr kumimoji="0" lang="en-GB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testbed</a:t>
                      </a: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 design, </a:t>
                      </a:r>
                      <a:r>
                        <a:rPr kumimoji="0" lang="en-GB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testbed</a:t>
                      </a: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 implementation, user support </a:t>
                      </a:r>
                    </a:p>
                  </a:txBody>
                  <a:tcPr marL="162572" marR="162572" marT="79617" marB="796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39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EO Services Support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(Value added services) </a:t>
                      </a:r>
                    </a:p>
                  </a:txBody>
                  <a:tcPr marL="162572" marR="162572" marT="79617" marB="796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Service Support Environment operations, service providers support, users support, products delivery </a:t>
                      </a:r>
                    </a:p>
                  </a:txBody>
                  <a:tcPr marL="162572" marR="162572" marT="79617" marB="796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7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E-collaboration support</a:t>
                      </a:r>
                    </a:p>
                  </a:txBody>
                  <a:tcPr marL="162572" marR="162572" marT="79617" marB="796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Join&amp;Share</a:t>
                      </a: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 area operations (Wiki, Forums, Blog) </a:t>
                      </a:r>
                    </a:p>
                  </a:txBody>
                  <a:tcPr marL="162572" marR="162572" marT="79617" marB="796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7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OGC services </a:t>
                      </a:r>
                    </a:p>
                  </a:txBody>
                  <a:tcPr marL="162572" marR="162572" marT="79617" marB="796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WMS, WFS, WFS-T, WCS operations </a:t>
                      </a:r>
                    </a:p>
                  </a:txBody>
                  <a:tcPr marL="162572" marR="162572" marT="79617" marB="796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08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Technology development Support </a:t>
                      </a:r>
                    </a:p>
                  </a:txBody>
                  <a:tcPr marL="162572" marR="162572" marT="79617" marB="796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Requirements definition support, Project reviews support, applications validation, TTO </a:t>
                      </a:r>
                    </a:p>
                  </a:txBody>
                  <a:tcPr marL="162572" marR="162572" marT="79617" marB="796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2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Communication support </a:t>
                      </a:r>
                    </a:p>
                  </a:txBody>
                  <a:tcPr marL="162572" marR="162572" marT="79617" marB="796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RSS Portal/J&amp;S operations,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Virtual Reality Theatre shows,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9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Verdana" pitchFamily="34" charset="0"/>
                        </a:rPr>
                        <a:t>Demo Room presentations </a:t>
                      </a:r>
                    </a:p>
                  </a:txBody>
                  <a:tcPr marL="162572" marR="162572" marT="79617" marB="796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55" name="Rectangle 2"/>
          <p:cNvSpPr txBox="1">
            <a:spLocks noChangeArrowheads="1"/>
          </p:cNvSpPr>
          <p:nvPr/>
        </p:nvSpPr>
        <p:spPr bwMode="auto">
          <a:xfrm>
            <a:off x="2751939" y="633078"/>
            <a:ext cx="9215455" cy="804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134" tIns="0" rIns="161134" bIns="0"/>
          <a:lstStyle>
            <a:lvl1pPr eaLnBrk="0" hangingPunct="0">
              <a:lnSpc>
                <a:spcPct val="119000"/>
              </a:lnSpc>
              <a:spcBef>
                <a:spcPct val="20000"/>
              </a:spcBef>
              <a:buClr>
                <a:schemeClr val="accent1"/>
              </a:buClr>
              <a:buFont typeface="Verdana" pitchFamily="34" charset="0"/>
              <a:buChar char="–"/>
              <a:defRPr sz="16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eaLnBrk="0" hangingPunct="0">
              <a:lnSpc>
                <a:spcPct val="119000"/>
              </a:lnSpc>
              <a:spcBef>
                <a:spcPct val="20000"/>
              </a:spcBef>
              <a:buClr>
                <a:schemeClr val="accent1"/>
              </a:buClr>
              <a:buFont typeface="Verdana" pitchFamily="34" charset="0"/>
              <a:buChar char="–"/>
              <a:defRPr sz="16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eaLnBrk="0" hangingPunct="0">
              <a:lnSpc>
                <a:spcPct val="119000"/>
              </a:lnSpc>
              <a:spcBef>
                <a:spcPct val="20000"/>
              </a:spcBef>
              <a:buClr>
                <a:schemeClr val="accent1"/>
              </a:buClr>
              <a:buFont typeface="Verdana" pitchFamily="34" charset="0"/>
              <a:buChar char="–"/>
              <a:defRPr sz="16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eaLnBrk="0" hangingPunct="0">
              <a:lnSpc>
                <a:spcPct val="119000"/>
              </a:lnSpc>
              <a:spcBef>
                <a:spcPct val="20000"/>
              </a:spcBef>
              <a:buClr>
                <a:schemeClr val="accent1"/>
              </a:buClr>
              <a:buFont typeface="Verdana" pitchFamily="34" charset="0"/>
              <a:buChar char="–"/>
              <a:defRPr sz="16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eaLnBrk="0" hangingPunct="0">
              <a:lnSpc>
                <a:spcPct val="119000"/>
              </a:lnSpc>
              <a:spcBef>
                <a:spcPct val="20000"/>
              </a:spcBef>
              <a:buClr>
                <a:schemeClr val="accent1"/>
              </a:buClr>
              <a:buFont typeface="Verdana" pitchFamily="34" charset="0"/>
              <a:buChar char="–"/>
              <a:defRPr sz="16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6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6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6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–"/>
              <a:defRPr sz="16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da-DK" sz="4200" b="1">
                <a:solidFill>
                  <a:srgbClr val="FFFFFF"/>
                </a:solidFill>
                <a:cs typeface="Arial" pitchFamily="34" charset="0"/>
              </a:rPr>
              <a:t>RSS Overview </a:t>
            </a:r>
            <a:endParaRPr lang="en-GB" altLang="da-DK" sz="4200" b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68119" y="2336028"/>
            <a:ext cx="6269350" cy="655150"/>
          </a:xfrm>
          <a:prstGeom prst="rect">
            <a:avLst/>
          </a:prstGeom>
        </p:spPr>
        <p:txBody>
          <a:bodyPr wrap="none" lIns="161134" tIns="80567" rIns="161134" bIns="80567">
            <a:spAutoFit/>
          </a:bodyPr>
          <a:lstStyle/>
          <a:p>
            <a:pPr eaLnBrk="1" hangingPunct="1">
              <a:defRPr/>
            </a:pPr>
            <a:r>
              <a:rPr lang="en-US" sz="3200" b="1" dirty="0">
                <a:solidFill>
                  <a:srgbClr val="0098DB">
                    <a:lumMod val="75000"/>
                  </a:srgbClr>
                </a:solidFill>
                <a:latin typeface="Arial" pitchFamily="34" charset="0"/>
                <a:cs typeface="Arial" charset="0"/>
              </a:rPr>
              <a:t>Research and Service Support</a:t>
            </a:r>
          </a:p>
        </p:txBody>
      </p:sp>
    </p:spTree>
    <p:extLst>
      <p:ext uri="{BB962C8B-B14F-4D97-AF65-F5344CB8AC3E}">
        <p14:creationId xmlns:p14="http://schemas.microsoft.com/office/powerpoint/2010/main" val="81827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54" y="714797"/>
            <a:ext cx="15049672" cy="10944760"/>
          </a:xfrm>
        </p:spPr>
      </p:pic>
    </p:spTree>
    <p:extLst>
      <p:ext uri="{BB962C8B-B14F-4D97-AF65-F5344CB8AC3E}">
        <p14:creationId xmlns:p14="http://schemas.microsoft.com/office/powerpoint/2010/main" val="384424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Preservation – because things change and so….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696" y="2005655"/>
            <a:ext cx="15597123" cy="751951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GB" dirty="0"/>
              <a:t>w</a:t>
            </a:r>
            <a:r>
              <a:rPr lang="en-GB" dirty="0" smtClean="0">
                <a:ea typeface="+mn-ea"/>
              </a:rPr>
              <a:t>e need to:</a:t>
            </a:r>
            <a:endParaRPr lang="en-GB" dirty="0">
              <a:ea typeface="+mn-ea"/>
            </a:endParaRPr>
          </a:p>
          <a:p>
            <a:pPr lvl="1" eaLnBrk="1" hangingPunct="1">
              <a:lnSpc>
                <a:spcPct val="130000"/>
              </a:lnSpc>
              <a:defRPr/>
            </a:pPr>
            <a:r>
              <a:rPr lang="en-GB" dirty="0" smtClean="0">
                <a:ea typeface="+mn-ea"/>
              </a:rPr>
              <a:t>Know something has changed 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en-GB" dirty="0" smtClean="0">
                <a:ea typeface="+mn-ea"/>
              </a:rPr>
              <a:t>Understand the implications of that change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en-GB" dirty="0" smtClean="0">
                <a:ea typeface="+mn-ea"/>
              </a:rPr>
              <a:t>Decide on the best course of action for preservation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en-GB" dirty="0" smtClean="0">
                <a:ea typeface="+mn-ea"/>
              </a:rPr>
              <a:t>What RepInfo we need to fill the gaps</a:t>
            </a:r>
          </a:p>
          <a:p>
            <a:pPr lvl="2" eaLnBrk="1" hangingPunct="1">
              <a:lnSpc>
                <a:spcPct val="130000"/>
              </a:lnSpc>
              <a:defRPr/>
            </a:pPr>
            <a:r>
              <a:rPr lang="en-GB" dirty="0" smtClean="0">
                <a:ea typeface="+mn-ea"/>
              </a:rPr>
              <a:t>Created by someone else or creating a new one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en-GB" dirty="0" smtClean="0">
                <a:ea typeface="+mn-ea"/>
              </a:rPr>
              <a:t>If transformed: how to ma</a:t>
            </a:r>
            <a:r>
              <a:rPr lang="it-IT" dirty="0" smtClean="0">
                <a:ea typeface="+mn-ea"/>
              </a:rPr>
              <a:t>i</a:t>
            </a:r>
            <a:r>
              <a:rPr lang="en-GB" dirty="0" err="1" smtClean="0">
                <a:ea typeface="+mn-ea"/>
              </a:rPr>
              <a:t>ntain</a:t>
            </a:r>
            <a:r>
              <a:rPr lang="en-GB" dirty="0" smtClean="0">
                <a:ea typeface="+mn-ea"/>
              </a:rPr>
              <a:t> data authenticity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en-GB" dirty="0" smtClean="0">
                <a:ea typeface="+mn-ea"/>
              </a:rPr>
              <a:t>Alternatively: hand it over to another repository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en-GB" dirty="0" smtClean="0">
                <a:ea typeface="+mn-ea"/>
              </a:rPr>
              <a:t>Make sure data remains usable</a:t>
            </a:r>
          </a:p>
          <a:p>
            <a:pPr lvl="1" eaLnBrk="1" hangingPunct="1">
              <a:defRPr/>
            </a:pPr>
            <a:endParaRPr lang="en-GB" dirty="0" smtClean="0">
              <a:ea typeface="+mn-ea"/>
            </a:endParaRPr>
          </a:p>
          <a:p>
            <a:pPr eaLnBrk="1" hangingPunct="1">
              <a:defRPr/>
            </a:pPr>
            <a:endParaRPr lang="en-GB" dirty="0">
              <a:ea typeface="+mn-ea"/>
            </a:endParaRP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8384848" y="2759002"/>
            <a:ext cx="7679401" cy="823829"/>
            <a:chOff x="4706271" y="1982782"/>
            <a:chExt cx="4318334" cy="472553"/>
          </a:xfrm>
        </p:grpSpPr>
        <p:sp>
          <p:nvSpPr>
            <p:cNvPr id="4" name="Rounded Rectangle 26"/>
            <p:cNvSpPr/>
            <p:nvPr/>
          </p:nvSpPr>
          <p:spPr>
            <a:xfrm>
              <a:off x="7809470" y="1982782"/>
              <a:ext cx="1215135" cy="47255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 eaLnBrk="1" hangingPunct="1">
                <a:defRPr/>
              </a:pPr>
              <a:r>
                <a:rPr lang="en-GB" sz="1900" b="1" dirty="0">
                  <a:solidFill>
                    <a:srgbClr val="000000"/>
                  </a:solidFill>
                </a:rPr>
                <a:t>Orchestration Service</a:t>
              </a:r>
            </a:p>
          </p:txBody>
        </p:sp>
        <p:cxnSp>
          <p:nvCxnSpPr>
            <p:cNvPr id="6" name="Connettore 2 5"/>
            <p:cNvCxnSpPr>
              <a:cxnSpLocks noChangeShapeType="1"/>
            </p:cNvCxnSpPr>
            <p:nvPr/>
          </p:nvCxnSpPr>
          <p:spPr bwMode="auto">
            <a:xfrm>
              <a:off x="4706271" y="2274560"/>
              <a:ext cx="2816874" cy="0"/>
            </a:xfrm>
            <a:prstGeom prst="straightConnector1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50800" dist="12700" dir="5280058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1071248" y="3740406"/>
            <a:ext cx="4993000" cy="821066"/>
            <a:chOff x="6216952" y="2545628"/>
            <a:chExt cx="2807653" cy="472553"/>
          </a:xfrm>
        </p:grpSpPr>
        <p:sp>
          <p:nvSpPr>
            <p:cNvPr id="7" name="Rounded Rectangle 25"/>
            <p:cNvSpPr/>
            <p:nvPr/>
          </p:nvSpPr>
          <p:spPr>
            <a:xfrm>
              <a:off x="7809470" y="2545628"/>
              <a:ext cx="1215135" cy="47255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 eaLnBrk="1" hangingPunct="1">
                <a:defRPr/>
              </a:pPr>
              <a:r>
                <a:rPr lang="en-GB" sz="1900" b="1" dirty="0">
                  <a:solidFill>
                    <a:srgbClr val="000000"/>
                  </a:solidFill>
                </a:rPr>
                <a:t>Gap Identification Service</a:t>
              </a:r>
            </a:p>
          </p:txBody>
        </p:sp>
        <p:cxnSp>
          <p:nvCxnSpPr>
            <p:cNvPr id="9" name="Connettore 2 8"/>
            <p:cNvCxnSpPr>
              <a:cxnSpLocks noChangeShapeType="1"/>
            </p:cNvCxnSpPr>
            <p:nvPr/>
          </p:nvCxnSpPr>
          <p:spPr bwMode="auto">
            <a:xfrm>
              <a:off x="6216952" y="2793837"/>
              <a:ext cx="1306218" cy="0"/>
            </a:xfrm>
            <a:prstGeom prst="straightConnector1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50800" dist="12700" dir="5280058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2877647" y="4674820"/>
            <a:ext cx="3341838" cy="823829"/>
            <a:chOff x="7232952" y="3082687"/>
            <a:chExt cx="1878965" cy="472553"/>
          </a:xfrm>
        </p:grpSpPr>
        <p:sp>
          <p:nvSpPr>
            <p:cNvPr id="12" name="Oval 28"/>
            <p:cNvSpPr/>
            <p:nvPr/>
          </p:nvSpPr>
          <p:spPr>
            <a:xfrm>
              <a:off x="7797911" y="3082687"/>
              <a:ext cx="1314006" cy="47255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 eaLnBrk="1" hangingPunct="1">
                <a:defRPr/>
              </a:pPr>
              <a:r>
                <a:rPr lang="en-GB" sz="1900" b="1" dirty="0">
                  <a:solidFill>
                    <a:srgbClr val="000000"/>
                  </a:solidFill>
                </a:rPr>
                <a:t>Preservation Strategy </a:t>
              </a:r>
              <a:r>
                <a:rPr lang="en-GB" sz="1900" b="1" dirty="0" err="1">
                  <a:solidFill>
                    <a:srgbClr val="000000"/>
                  </a:solidFill>
                </a:rPr>
                <a:t>Tk</a:t>
              </a:r>
              <a:r>
                <a:rPr lang="en-GB" sz="1900" b="1" dirty="0">
                  <a:solidFill>
                    <a:srgbClr val="000000"/>
                  </a:solidFill>
                </a:rPr>
                <a:t> </a:t>
              </a:r>
            </a:p>
          </p:txBody>
        </p:sp>
        <p:cxnSp>
          <p:nvCxnSpPr>
            <p:cNvPr id="14" name="Connettore 2 13"/>
            <p:cNvCxnSpPr>
              <a:cxnSpLocks noChangeShapeType="1"/>
            </p:cNvCxnSpPr>
            <p:nvPr/>
          </p:nvCxnSpPr>
          <p:spPr bwMode="auto">
            <a:xfrm>
              <a:off x="7232952" y="3282491"/>
              <a:ext cx="290415" cy="0"/>
            </a:xfrm>
            <a:prstGeom prst="straightConnector1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50800" dist="12700" dir="5280058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2502256" y="6853268"/>
            <a:ext cx="3590217" cy="823829"/>
            <a:chOff x="7021285" y="4334078"/>
            <a:chExt cx="2019897" cy="472553"/>
          </a:xfrm>
        </p:grpSpPr>
        <p:sp>
          <p:nvSpPr>
            <p:cNvPr id="18" name="Oval 29"/>
            <p:cNvSpPr/>
            <p:nvPr/>
          </p:nvSpPr>
          <p:spPr>
            <a:xfrm>
              <a:off x="7808918" y="4334078"/>
              <a:ext cx="1232264" cy="47255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anchor="ctr"/>
            <a:lstStyle/>
            <a:p>
              <a:pPr algn="ctr" eaLnBrk="1" hangingPunct="1">
                <a:defRPr/>
              </a:pPr>
              <a:r>
                <a:rPr lang="en-GB" sz="1900" b="1" dirty="0">
                  <a:solidFill>
                    <a:srgbClr val="000000"/>
                  </a:solidFill>
                </a:rPr>
                <a:t>Authenticity Toolkit</a:t>
              </a:r>
            </a:p>
          </p:txBody>
        </p:sp>
        <p:cxnSp>
          <p:nvCxnSpPr>
            <p:cNvPr id="19" name="Connettore 2 18"/>
            <p:cNvCxnSpPr>
              <a:cxnSpLocks noChangeShapeType="1"/>
            </p:cNvCxnSpPr>
            <p:nvPr/>
          </p:nvCxnSpPr>
          <p:spPr bwMode="auto">
            <a:xfrm>
              <a:off x="7021285" y="4590969"/>
              <a:ext cx="501798" cy="0"/>
            </a:xfrm>
            <a:prstGeom prst="straightConnector1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50800" dist="12700" dir="5280058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2502256" y="7898260"/>
            <a:ext cx="3590217" cy="550142"/>
            <a:chOff x="7004708" y="4933286"/>
            <a:chExt cx="2019897" cy="316048"/>
          </a:xfrm>
        </p:grpSpPr>
        <p:sp>
          <p:nvSpPr>
            <p:cNvPr id="21" name="Rounded Rectangle 24"/>
            <p:cNvSpPr/>
            <p:nvPr/>
          </p:nvSpPr>
          <p:spPr>
            <a:xfrm>
              <a:off x="7854475" y="4933286"/>
              <a:ext cx="1170130" cy="31604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 eaLnBrk="1" hangingPunct="1">
                <a:defRPr/>
              </a:pPr>
              <a:r>
                <a:rPr lang="en-GB" sz="1900" b="1" dirty="0">
                  <a:solidFill>
                    <a:srgbClr val="000000"/>
                  </a:solidFill>
                </a:rPr>
                <a:t>Packaging Service</a:t>
              </a:r>
            </a:p>
          </p:txBody>
        </p:sp>
        <p:cxnSp>
          <p:nvCxnSpPr>
            <p:cNvPr id="22" name="Connettore 2 21"/>
            <p:cNvCxnSpPr>
              <a:cxnSpLocks noChangeShapeType="1"/>
            </p:cNvCxnSpPr>
            <p:nvPr/>
          </p:nvCxnSpPr>
          <p:spPr bwMode="auto">
            <a:xfrm>
              <a:off x="7004708" y="5058753"/>
              <a:ext cx="519265" cy="0"/>
            </a:xfrm>
            <a:prstGeom prst="straightConnector1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50800" dist="12700" dir="5280058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8768928" y="8863079"/>
            <a:ext cx="7394104" cy="1812104"/>
            <a:chOff x="4920615" y="5826007"/>
            <a:chExt cx="4159338" cy="1040857"/>
          </a:xfrm>
        </p:grpSpPr>
        <p:grpSp>
          <p:nvGrpSpPr>
            <p:cNvPr id="23563" name="Group 23"/>
            <p:cNvGrpSpPr>
              <a:grpSpLocks/>
            </p:cNvGrpSpPr>
            <p:nvPr/>
          </p:nvGrpSpPr>
          <p:grpSpPr bwMode="auto">
            <a:xfrm>
              <a:off x="7281066" y="5826007"/>
              <a:ext cx="1798887" cy="1040857"/>
              <a:chOff x="6552031" y="5569412"/>
              <a:chExt cx="2527924" cy="1302841"/>
            </a:xfrm>
          </p:grpSpPr>
          <p:sp>
            <p:nvSpPr>
              <p:cNvPr id="25" name="Oval 24"/>
              <p:cNvSpPr>
                <a:spLocks noChangeAspect="1"/>
              </p:cNvSpPr>
              <p:nvPr/>
            </p:nvSpPr>
            <p:spPr>
              <a:xfrm>
                <a:off x="6552031" y="6359452"/>
                <a:ext cx="1222679" cy="512801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 eaLnBrk="1" hangingPunct="1">
                  <a:defRPr/>
                </a:pPr>
                <a:r>
                  <a:rPr lang="en-GB" sz="1100" b="1" dirty="0">
                    <a:solidFill>
                      <a:srgbClr val="000000"/>
                    </a:solidFill>
                  </a:rPr>
                  <a:t>Data Virtualisation Toolkit</a:t>
                </a:r>
              </a:p>
            </p:txBody>
          </p:sp>
          <p:sp>
            <p:nvSpPr>
              <p:cNvPr id="26" name="Oval 25"/>
              <p:cNvSpPr>
                <a:spLocks noChangeAspect="1"/>
              </p:cNvSpPr>
              <p:nvPr/>
            </p:nvSpPr>
            <p:spPr>
              <a:xfrm>
                <a:off x="7844449" y="6332651"/>
                <a:ext cx="1235506" cy="512801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 eaLnBrk="1" hangingPunct="1">
                  <a:defRPr/>
                </a:pPr>
                <a:r>
                  <a:rPr lang="en-GB" sz="1100" b="1" dirty="0">
                    <a:solidFill>
                      <a:srgbClr val="000000"/>
                    </a:solidFill>
                  </a:rPr>
                  <a:t>Process Virtualisation Toolkit</a:t>
                </a:r>
              </a:p>
            </p:txBody>
          </p:sp>
          <p:sp>
            <p:nvSpPr>
              <p:cNvPr id="27" name="Oval 26"/>
              <p:cNvSpPr>
                <a:spLocks noChangeAspect="1"/>
              </p:cNvSpPr>
              <p:nvPr/>
            </p:nvSpPr>
            <p:spPr>
              <a:xfrm>
                <a:off x="7695516" y="5569412"/>
                <a:ext cx="915895" cy="512801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anchor="ctr"/>
              <a:lstStyle/>
              <a:p>
                <a:pPr algn="ctr" eaLnBrk="1" hangingPunct="1">
                  <a:defRPr/>
                </a:pPr>
                <a:r>
                  <a:rPr lang="en-GB" sz="1400" b="1" dirty="0">
                    <a:solidFill>
                      <a:srgbClr val="000000"/>
                    </a:solidFill>
                  </a:rPr>
                  <a:t>RepInfo Toolkit</a:t>
                </a:r>
              </a:p>
            </p:txBody>
          </p:sp>
          <p:cxnSp>
            <p:nvCxnSpPr>
              <p:cNvPr id="28" name="Straight Arrow Connector 27"/>
              <p:cNvCxnSpPr>
                <a:cxnSpLocks noChangeAspect="1"/>
                <a:stCxn id="27" idx="4"/>
                <a:endCxn id="25" idx="0"/>
              </p:cNvCxnSpPr>
              <p:nvPr/>
            </p:nvCxnSpPr>
            <p:spPr>
              <a:xfrm flipH="1">
                <a:off x="7163371" y="6082213"/>
                <a:ext cx="990092" cy="27723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>
                <a:cxnSpLocks noChangeAspect="1"/>
                <a:stCxn id="27" idx="4"/>
                <a:endCxn id="26" idx="0"/>
              </p:cNvCxnSpPr>
              <p:nvPr/>
            </p:nvCxnSpPr>
            <p:spPr>
              <a:xfrm>
                <a:off x="8153464" y="6082213"/>
                <a:ext cx="308739" cy="250438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Connettore 2 21"/>
            <p:cNvCxnSpPr>
              <a:cxnSpLocks noChangeShapeType="1"/>
            </p:cNvCxnSpPr>
            <p:nvPr/>
          </p:nvCxnSpPr>
          <p:spPr bwMode="auto">
            <a:xfrm>
              <a:off x="4920615" y="5903814"/>
              <a:ext cx="2951090" cy="0"/>
            </a:xfrm>
            <a:prstGeom prst="straightConnector1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50800" dist="12700" dir="5280058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32" name="Immagine 4" descr="Logo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8" b="19238"/>
          <a:stretch/>
        </p:blipFill>
        <p:spPr bwMode="auto">
          <a:xfrm>
            <a:off x="3052014" y="9318392"/>
            <a:ext cx="4355688" cy="59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3511" y="9725439"/>
            <a:ext cx="10518745" cy="547438"/>
          </a:xfrm>
          <a:prstGeom prst="rect">
            <a:avLst/>
          </a:prstGeom>
          <a:noFill/>
        </p:spPr>
        <p:txBody>
          <a:bodyPr wrap="square" lIns="161134" tIns="80567" rIns="161134" bIns="80567" rtlCol="0">
            <a:spAutoFit/>
          </a:bodyPr>
          <a:lstStyle/>
          <a:p>
            <a:pPr eaLnBrk="1" hangingPunct="1"/>
            <a:r>
              <a:rPr lang="en-GB" b="1" dirty="0">
                <a:solidFill>
                  <a:srgbClr val="000000"/>
                </a:solidFill>
              </a:rPr>
              <a:t>Science Data E-Infrastructure for Preservation </a:t>
            </a:r>
            <a:r>
              <a:rPr lang="en-GB" b="1" dirty="0">
                <a:solidFill>
                  <a:srgbClr val="000000"/>
                </a:solidFill>
                <a:hlinkClick r:id="rId4"/>
              </a:rPr>
              <a:t>www.scidip-es.eu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23565" name="Group 23564"/>
          <p:cNvGrpSpPr/>
          <p:nvPr/>
        </p:nvGrpSpPr>
        <p:grpSpPr>
          <a:xfrm>
            <a:off x="10125257" y="5603699"/>
            <a:ext cx="5938996" cy="1041404"/>
            <a:chOff x="5694899" y="3217862"/>
            <a:chExt cx="3340359" cy="598015"/>
          </a:xfrm>
        </p:grpSpPr>
        <p:sp>
          <p:nvSpPr>
            <p:cNvPr id="16" name="Rounded Rectangle 27"/>
            <p:cNvSpPr/>
            <p:nvPr/>
          </p:nvSpPr>
          <p:spPr bwMode="auto">
            <a:xfrm>
              <a:off x="7388226" y="3217862"/>
              <a:ext cx="1647032" cy="3551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 eaLnBrk="1" hangingPunct="1">
                <a:defRPr/>
              </a:pPr>
              <a:r>
                <a:rPr lang="en-GB" sz="1900" b="1" dirty="0">
                  <a:solidFill>
                    <a:srgbClr val="000000"/>
                  </a:solidFill>
                </a:rPr>
                <a:t>RepInfo Registry Service</a:t>
              </a:r>
            </a:p>
          </p:txBody>
        </p:sp>
        <p:cxnSp>
          <p:nvCxnSpPr>
            <p:cNvPr id="17" name="Connettore 2 16"/>
            <p:cNvCxnSpPr>
              <a:cxnSpLocks noChangeShapeType="1"/>
              <a:endCxn id="16" idx="1"/>
            </p:cNvCxnSpPr>
            <p:nvPr/>
          </p:nvCxnSpPr>
          <p:spPr bwMode="auto">
            <a:xfrm>
              <a:off x="5694899" y="3370262"/>
              <a:ext cx="1693327" cy="25177"/>
            </a:xfrm>
            <a:prstGeom prst="straightConnector1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50800" dist="12700" dir="5280058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Rounded Rectangle 27"/>
            <p:cNvSpPr/>
            <p:nvPr/>
          </p:nvSpPr>
          <p:spPr bwMode="auto">
            <a:xfrm>
              <a:off x="7388226" y="3613123"/>
              <a:ext cx="1647032" cy="2027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 eaLnBrk="1" hangingPunct="1">
                <a:defRPr/>
              </a:pPr>
              <a:r>
                <a:rPr lang="en-GB" sz="1900" b="1" dirty="0">
                  <a:solidFill>
                    <a:srgbClr val="000000"/>
                  </a:solidFill>
                </a:rPr>
                <a:t>RepInfo Toolkit</a:t>
              </a:r>
            </a:p>
          </p:txBody>
        </p:sp>
        <p:cxnSp>
          <p:nvCxnSpPr>
            <p:cNvPr id="38" name="Connettore 2 16"/>
            <p:cNvCxnSpPr>
              <a:cxnSpLocks noChangeShapeType="1"/>
            </p:cNvCxnSpPr>
            <p:nvPr/>
          </p:nvCxnSpPr>
          <p:spPr bwMode="auto">
            <a:xfrm>
              <a:off x="5694899" y="3522662"/>
              <a:ext cx="1693326" cy="191838"/>
            </a:xfrm>
            <a:prstGeom prst="straightConnector1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50800" dist="12700" dir="5280058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8399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90&quot;&gt;&lt;object type=&quot;3&quot; unique_id=&quot;10091&quot;&gt;&lt;property id=&quot;20148&quot; value=&quot;5&quot;/&gt;&lt;property id=&quot;20300&quot; value=&quot;Slide 5 - &amp;quot;Digital Preservation Sustainability on the EU Policy Level&amp;quot;&quot;/&gt;&lt;property id=&quot;20307&quot; value=&quot;275&quot;/&gt;&lt;/object&gt;&lt;object type=&quot;3&quot; unique_id=&quot;10092&quot;&gt;&lt;property id=&quot;20148&quot; value=&quot;5&quot;/&gt;&lt;property id=&quot;20300&quot; value=&quot;Slide 6&quot;/&gt;&lt;property id=&quot;20307&quot; value=&quot;271&quot;/&gt;&lt;/object&gt;&lt;object type=&quot;3&quot; unique_id=&quot;10093&quot;&gt;&lt;property id=&quot;20148&quot; value=&quot;5&quot;/&gt;&lt;property id=&quot;20300&quot; value=&quot;Slide 7 - &amp;quot;APARSEN Elevator Pitch&amp;quot;&quot;/&gt;&lt;property id=&quot;20307&quot; value=&quot;272&quot;/&gt;&lt;/object&gt;&lt;object type=&quot;3&quot; unique_id=&quot;10094&quot;&gt;&lt;property id=&quot;20148&quot; value=&quot;5&quot;/&gt;&lt;property id=&quot;20300&quot; value=&quot;Slide 8 - &amp;quot;Digital Cultural Heritage: Roadmap for Preservation&amp;quot;&quot;/&gt;&lt;property id=&quot;20307&quot; value=&quot;273&quot;/&gt;&lt;/object&gt;&lt;object type=&quot;3&quot; unique_id=&quot;10095&quot;&gt;&lt;property id=&quot;20148&quot; value=&quot;5&quot;/&gt;&lt;property id=&quot;20300&quot; value=&quot;Slide 9&quot;/&gt;&lt;property id=&quot;20307&quot; value=&quot;274&quot;/&gt;&lt;/object&gt;&lt;object type=&quot;3&quot; unique_id=&quot;10097&quot;&gt;&lt;property id=&quot;20148&quot; value=&quot;5&quot;/&gt;&lt;property id=&quot;20300&quot; value=&quot;Slide 11&quot;/&gt;&lt;property id=&quot;20307&quot; value=&quot;277&quot;/&gt;&lt;/object&gt;&lt;object type=&quot;3&quot; unique_id=&quot;10098&quot;&gt;&lt;property id=&quot;20148&quot; value=&quot;5&quot;/&gt;&lt;property id=&quot;20300&quot; value=&quot;Slide 12 - &amp;quot;Forgetting and remembering in the Digital Age&amp;quot;&quot;/&gt;&lt;property id=&quot;20307&quot; value=&quot;281&quot;/&gt;&lt;/object&gt;&lt;object type=&quot;3&quot; unique_id=&quot;10099&quot;&gt;&lt;property id=&quot;20148&quot; value=&quot;5&quot;/&gt;&lt;property id=&quot;20300&quot; value=&quot;Slide 13 - &amp;quot;Advocates the dominating “keep it all”  strategy&amp;quot;&quot;/&gt;&lt;property id=&quot;20307&quot; value=&quot;282&quot;/&gt;&lt;/object&gt;&lt;object type=&quot;3&quot; unique_id=&quot;10100&quot;&gt;&lt;property id=&quot;20148&quot; value=&quot;5&quot;/&gt;&lt;property id=&quot;20300&quot; value=&quot;Slide 14&quot;/&gt;&lt;property id=&quot;20307&quot; value=&quot;278&quot;/&gt;&lt;/object&gt;&lt;object type=&quot;3&quot; unique_id=&quot;10101&quot;&gt;&lt;property id=&quot;20148&quot; value=&quot;5&quot;/&gt;&lt;property id=&quot;20300&quot; value=&quot;Slide 15&quot;/&gt;&lt;property id=&quot;20307&quot; value=&quot;283&quot;/&gt;&lt;/object&gt;&lt;object type=&quot;3&quot; unique_id=&quot;10102&quot;&gt;&lt;property id=&quot;20148&quot; value=&quot;5&quot;/&gt;&lt;property id=&quot;20300&quot; value=&quot;Slide 16&quot;/&gt;&lt;property id=&quot;20307&quot; value=&quot;280&quot;/&gt;&lt;/object&gt;&lt;object type=&quot;3&quot; unique_id=&quot;10173&quot;&gt;&lt;property id=&quot;20148&quot; value=&quot;5&quot;/&gt;&lt;property id=&quot;20300&quot; value=&quot;Slide 1&quot;/&gt;&lt;property id=&quot;20307&quot; value=&quot;284&quot;/&gt;&lt;/object&gt;&lt;object type=&quot;3&quot; unique_id=&quot;10174&quot;&gt;&lt;property id=&quot;20148&quot; value=&quot;5&quot;/&gt;&lt;property id=&quot;20300&quot; value=&quot;Slide 2&quot;/&gt;&lt;property id=&quot;20307&quot; value=&quot;285&quot;/&gt;&lt;/object&gt;&lt;object type=&quot;3&quot; unique_id=&quot;10175&quot;&gt;&lt;property id=&quot;20148&quot; value=&quot;5&quot;/&gt;&lt;property id=&quot;20300&quot; value=&quot;Slide 3&quot;/&gt;&lt;property id=&quot;20307&quot; value=&quot;286&quot;/&gt;&lt;/object&gt;&lt;object type=&quot;3&quot; unique_id=&quot;10176&quot;&gt;&lt;property id=&quot;20148&quot; value=&quot;5&quot;/&gt;&lt;property id=&quot;20300&quot; value=&quot;Slide 4&quot;/&gt;&lt;property id=&quot;20307&quot; value=&quot;287&quot;/&gt;&lt;/object&gt;&lt;object type=&quot;3&quot; unique_id=&quot;10178&quot;&gt;&lt;property id=&quot;20148&quot; value=&quot;5&quot;/&gt;&lt;property id=&quot;20300&quot; value=&quot;Slide 17 - &amp;quot;Preservation – because things change and so….&amp;quot;&quot;/&gt;&lt;property id=&quot;20307&quot; value=&quot;288&quot;/&gt;&lt;/object&gt;&lt;object type=&quot;3&quot; unique_id=&quot;10180&quot;&gt;&lt;property id=&quot;20148&quot; value=&quot;5&quot;/&gt;&lt;property id=&quot;20300&quot; value=&quot;Slide 10 - &amp;quot;Preservation of 3D objects of buildings&amp;#x0D;&amp;#x0A;&amp;quot;&quot;/&gt;&lt;property id=&quot;20307&quot; value=&quot;289&quot;/&gt;&lt;/object&gt;&lt;/object&gt;&lt;object type=&quot;8&quot; unique_id=&quot;1011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L3S2">
  <a:themeElements>
    <a:clrScheme name="">
      <a:dk1>
        <a:srgbClr val="000066"/>
      </a:dk1>
      <a:lt1>
        <a:srgbClr val="FFFFFF"/>
      </a:lt1>
      <a:dk2>
        <a:srgbClr val="000000"/>
      </a:dk2>
      <a:lt2>
        <a:srgbClr val="808080"/>
      </a:lt2>
      <a:accent1>
        <a:srgbClr val="B3D4FF"/>
      </a:accent1>
      <a:accent2>
        <a:srgbClr val="3333CC"/>
      </a:accent2>
      <a:accent3>
        <a:srgbClr val="FFFFFF"/>
      </a:accent3>
      <a:accent4>
        <a:srgbClr val="000056"/>
      </a:accent4>
      <a:accent5>
        <a:srgbClr val="D6E6FF"/>
      </a:accent5>
      <a:accent6>
        <a:srgbClr val="2D2DB9"/>
      </a:accent6>
      <a:hlink>
        <a:srgbClr val="CC0066"/>
      </a:hlink>
      <a:folHlink>
        <a:srgbClr val="CC0066"/>
      </a:folHlink>
    </a:clrScheme>
    <a:fontScheme name="L3S2">
      <a:majorFont>
        <a:latin typeface="Arial Bold"/>
        <a:ea typeface=""/>
        <a:cs typeface=""/>
      </a:majorFont>
      <a:minorFont>
        <a:latin typeface="Arial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3S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3S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3S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3S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3S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3S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3S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PARSEN-TPDLworkshop-elevpitch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C78A0"/>
        </a:solidFill>
        <a:ln w="1270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C78A0"/>
        </a:solidFill>
        <a:ln w="1270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CH-RP-Model presentation">
  <a:themeElements>
    <a:clrScheme name="harmosearc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armosearch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harmosearc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searc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searc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searc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searc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mosearc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mosearc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mosearc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mosearc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mosearc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mosearc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mosearc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PCShar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Tema-ESA">
  <a:themeElements>
    <a:clrScheme name="1_Default Design 7">
      <a:dk1>
        <a:srgbClr val="000000"/>
      </a:dk1>
      <a:lt1>
        <a:srgbClr val="FFFFFF"/>
      </a:lt1>
      <a:dk2>
        <a:srgbClr val="747678"/>
      </a:dk2>
      <a:lt2>
        <a:srgbClr val="4D4F53"/>
      </a:lt2>
      <a:accent1>
        <a:srgbClr val="0098DB"/>
      </a:accent1>
      <a:accent2>
        <a:srgbClr val="D5D6D2"/>
      </a:accent2>
      <a:accent3>
        <a:srgbClr val="FFFFFF"/>
      </a:accent3>
      <a:accent4>
        <a:srgbClr val="000000"/>
      </a:accent4>
      <a:accent5>
        <a:srgbClr val="AACAEA"/>
      </a:accent5>
      <a:accent6>
        <a:srgbClr val="C1C2BE"/>
      </a:accent6>
      <a:hlink>
        <a:srgbClr val="8B8D8E"/>
      </a:hlink>
      <a:folHlink>
        <a:srgbClr val="9A9B9C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APARSEN-TPDLworkshop-elevpitch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C78A0"/>
        </a:solidFill>
        <a:ln w="1270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C78A0"/>
        </a:solidFill>
        <a:ln w="1270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URAARK-1">
      <a:majorFont>
        <a:latin typeface="Trebuchet MS"/>
        <a:ea typeface="ＭＳ Ｐゴシック"/>
        <a:cs typeface=""/>
      </a:majorFont>
      <a:minorFont>
        <a:latin typeface="Trebuchet M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L3S_2009</Template>
  <TotalTime>117</TotalTime>
  <Words>876</Words>
  <Application>Microsoft Office PowerPoint</Application>
  <PresentationFormat>Brugerdefineret</PresentationFormat>
  <Paragraphs>181</Paragraphs>
  <Slides>13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10</vt:i4>
      </vt:variant>
      <vt:variant>
        <vt:lpstr>Diastitler</vt:lpstr>
      </vt:variant>
      <vt:variant>
        <vt:i4>13</vt:i4>
      </vt:variant>
    </vt:vector>
  </HeadingPairs>
  <TitlesOfParts>
    <vt:vector size="23" baseType="lpstr">
      <vt:lpstr>L3S2</vt:lpstr>
      <vt:lpstr>APARSEN-TPDLworkshop-elevpitch</vt:lpstr>
      <vt:lpstr>DCH-RP-Model presentation</vt:lpstr>
      <vt:lpstr>DPCSharon</vt:lpstr>
      <vt:lpstr>Kontortema</vt:lpstr>
      <vt:lpstr>1_Office Theme</vt:lpstr>
      <vt:lpstr>2_Office Theme</vt:lpstr>
      <vt:lpstr>Tema-ESA</vt:lpstr>
      <vt:lpstr>1_APARSEN-TPDLworkshop-elevpitch</vt:lpstr>
      <vt:lpstr>Blank Presentation</vt:lpstr>
      <vt:lpstr>Digital Preservation Sustainability on the EU Policy Level</vt:lpstr>
      <vt:lpstr>PowerPoint-præsentation</vt:lpstr>
      <vt:lpstr>APARSEN Elevator Pitch</vt:lpstr>
      <vt:lpstr>Digital Cultural Heritage: Roadmap for Preservation</vt:lpstr>
      <vt:lpstr>PowerPoint-præsentation</vt:lpstr>
      <vt:lpstr>Preservation of 3D objects of buildings </vt:lpstr>
      <vt:lpstr>PowerPoint-præsentation</vt:lpstr>
      <vt:lpstr>Forgetting and remembering in the Digital Age</vt:lpstr>
      <vt:lpstr>Advocates the dominating “keep it all”  strategy</vt:lpstr>
      <vt:lpstr>PowerPoint-præsentation</vt:lpstr>
      <vt:lpstr>PowerPoint-præsentation</vt:lpstr>
      <vt:lpstr>PowerPoint-præsentation</vt:lpstr>
      <vt:lpstr>Preservation – because things change and so….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Risse</dc:creator>
  <cp:lastModifiedBy>Jette G. Junge</cp:lastModifiedBy>
  <cp:revision>20</cp:revision>
  <cp:lastPrinted>2000-09-08T15:30:00Z</cp:lastPrinted>
  <dcterms:created xsi:type="dcterms:W3CDTF">2014-08-27T09:15:53Z</dcterms:created>
  <dcterms:modified xsi:type="dcterms:W3CDTF">2014-09-11T13:01:18Z</dcterms:modified>
</cp:coreProperties>
</file>